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9"/>
  </p:notesMasterIdLst>
  <p:sldIdLst>
    <p:sldId id="256" r:id="rId2"/>
    <p:sldId id="257" r:id="rId3"/>
    <p:sldId id="262" r:id="rId4"/>
    <p:sldId id="260" r:id="rId5"/>
    <p:sldId id="308" r:id="rId6"/>
    <p:sldId id="309" r:id="rId7"/>
    <p:sldId id="304" r:id="rId8"/>
    <p:sldId id="269" r:id="rId9"/>
    <p:sldId id="305" r:id="rId10"/>
    <p:sldId id="306" r:id="rId11"/>
    <p:sldId id="268" r:id="rId12"/>
    <p:sldId id="307" r:id="rId13"/>
    <p:sldId id="270" r:id="rId14"/>
    <p:sldId id="263" r:id="rId15"/>
    <p:sldId id="264" r:id="rId16"/>
    <p:sldId id="266" r:id="rId17"/>
    <p:sldId id="267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Fira Code" panose="020B0809050000020004" pitchFamily="49" charset="0"/>
      <p:regular r:id="rId24"/>
      <p:bold r:id="rId25"/>
    </p:embeddedFont>
    <p:embeddedFont>
      <p:font typeface="Fira Code Light" panose="020B0809050000020004" pitchFamily="49" charset="0"/>
      <p:regular r:id="rId26"/>
      <p:bold r:id="rId27"/>
    </p:embeddedFont>
    <p:embeddedFont>
      <p:font typeface="Livvic" pitchFamily="2" charset="0"/>
      <p:regular r:id="rId28"/>
      <p:bold r:id="rId29"/>
      <p:italic r:id="rId30"/>
      <p:boldItalic r:id="rId31"/>
    </p:embeddedFont>
    <p:embeddedFont>
      <p:font typeface="Oswald" panose="00000500000000000000" pitchFamily="2" charset="0"/>
      <p:regular r:id="rId32"/>
      <p:bold r:id="rId33"/>
    </p:embeddedFont>
    <p:embeddedFont>
      <p:font typeface="Roboto Condensed Light" panose="02000000000000000000" pitchFamily="2" charset="0"/>
      <p:regular r:id="rId34"/>
      <p: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283D"/>
    <a:srgbClr val="1C11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287FDC5-E56C-49F1-877A-604F93A9913B}">
  <a:tblStyle styleId="{7287FDC5-E56C-49F1-877A-604F93A9913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1" autoAdjust="0"/>
    <p:restoredTop sz="94660"/>
  </p:normalViewPr>
  <p:slideViewPr>
    <p:cSldViewPr snapToGrid="0">
      <p:cViewPr>
        <p:scale>
          <a:sx n="50" d="100"/>
          <a:sy n="50" d="100"/>
        </p:scale>
        <p:origin x="2453" y="7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tableStyles" Target="tableStyles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f9d68ab4d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f9d68ab4d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fad8134eea_0_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fad8134eea_0_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74182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gfad8134eea_0_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5" name="Google Shape;1075;gfad8134eea_0_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f63248dfcf_0_10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f63248dfcf_0_10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gfad8134eea_0_4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5" name="Google Shape;1165;gfad8134eea_0_4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fad8134eea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fad8134eea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f63604b7c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f63604b7c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f63248dfcf_0_10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f63248dfcf_0_10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fad8134eea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" name="Google Shape;974;gfad8134eea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f65840171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f658401715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f63248dfcf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f63248dfcf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f658401715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f658401715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f658401715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f658401715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02844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f658401715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f658401715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2940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f658401715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f658401715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fad8134eea_0_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fad8134eea_0_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fad8134eea_0_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fad8134eea_0_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74092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26425" y="1317325"/>
            <a:ext cx="4087800" cy="16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26425" y="3090600"/>
            <a:ext cx="2966400" cy="4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Fira Code Light"/>
                <a:ea typeface="Fira Code Light"/>
                <a:cs typeface="Fira Code Light"/>
                <a:sym typeface="Fira Code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13" name="Google Shape;13;p2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" name="Google Shape;14;p2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" name="Google Shape;15;p2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16" name="Google Shape;16;p2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6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YOUR LOGO HERE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308" name="Google Shape;308;p26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309" name="Google Shape;309;p26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0" name="Google Shape;310;p26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311" name="Google Shape;311;p26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2" name="Google Shape;312;p26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313" name="Google Shape;313;p26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4" name="Google Shape;314;p26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15" name="Google Shape;315;p26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316" name="Google Shape;316;p26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6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8" name="Google Shape;318;p26">
            <a:hlinkClick r:id="rId2" action="ppaction://hlinksldjump"/>
          </p:cNvPr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319" name="Google Shape;319;p26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320" name="Google Shape;320;p26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21" name="Google Shape;321;p26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2" name="Google Shape;322;p26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23" name="Google Shape;323;p26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4" name="Google Shape;324;p26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25" name="Google Shape;325;p26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26" name="Google Shape;326;p26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7" name="Google Shape;327;p26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8" name="Google Shape;328;p26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8_1_1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YOUR LOGO HERE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331" name="Google Shape;331;p27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332" name="Google Shape;332;p27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3" name="Google Shape;333;p27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334" name="Google Shape;334;p27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5" name="Google Shape;335;p27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336" name="Google Shape;336;p27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7" name="Google Shape;337;p27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38" name="Google Shape;338;p27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339" name="Google Shape;339;p27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7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41" name="Google Shape;341;p27">
            <a:hlinkClick r:id="rId2" action="ppaction://hlinksldjump"/>
          </p:cNvPr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42" name="Google Shape;342;p27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3" name="Google Shape;343;p27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344" name="Google Shape;344;p27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45" name="Google Shape;345;p27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6" name="Google Shape;346;p27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47" name="Google Shape;347;p27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8" name="Google Shape;348;p27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49" name="Google Shape;349;p27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50" name="Google Shape;350;p27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1" name="Google Shape;351;p27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2" name="Google Shape;352;p27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53" name="Google Shape;353;p27"/>
          <p:cNvGrpSpPr/>
          <p:nvPr/>
        </p:nvGrpSpPr>
        <p:grpSpPr>
          <a:xfrm>
            <a:off x="1028975" y="1070563"/>
            <a:ext cx="2136214" cy="3002387"/>
            <a:chOff x="5380450" y="1070563"/>
            <a:chExt cx="2136214" cy="3002387"/>
          </a:xfrm>
        </p:grpSpPr>
        <p:sp>
          <p:nvSpPr>
            <p:cNvPr id="354" name="Google Shape;354;p27"/>
            <p:cNvSpPr/>
            <p:nvPr/>
          </p:nvSpPr>
          <p:spPr>
            <a:xfrm>
              <a:off x="6164625" y="1344650"/>
              <a:ext cx="1334100" cy="2405100"/>
            </a:xfrm>
            <a:prstGeom prst="roundRect">
              <a:avLst>
                <a:gd name="adj" fmla="val 0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7"/>
            <p:cNvSpPr/>
            <p:nvPr/>
          </p:nvSpPr>
          <p:spPr>
            <a:xfrm>
              <a:off x="6298575" y="1546875"/>
              <a:ext cx="1066200" cy="449700"/>
            </a:xfrm>
            <a:prstGeom prst="roundRect">
              <a:avLst>
                <a:gd name="adj" fmla="val 18711"/>
              </a:avLst>
            </a:pr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7"/>
            <p:cNvSpPr/>
            <p:nvPr/>
          </p:nvSpPr>
          <p:spPr>
            <a:xfrm>
              <a:off x="6298575" y="2078800"/>
              <a:ext cx="1066200" cy="999900"/>
            </a:xfrm>
            <a:prstGeom prst="roundRect">
              <a:avLst>
                <a:gd name="adj" fmla="val 7939"/>
              </a:avLst>
            </a:pr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7"/>
            <p:cNvSpPr/>
            <p:nvPr/>
          </p:nvSpPr>
          <p:spPr>
            <a:xfrm>
              <a:off x="6298575" y="3140800"/>
              <a:ext cx="1066200" cy="449700"/>
            </a:xfrm>
            <a:prstGeom prst="roundRect">
              <a:avLst>
                <a:gd name="adj" fmla="val 18711"/>
              </a:avLst>
            </a:pr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7"/>
            <p:cNvSpPr/>
            <p:nvPr/>
          </p:nvSpPr>
          <p:spPr>
            <a:xfrm>
              <a:off x="6146677" y="1070563"/>
              <a:ext cx="1369987" cy="3002387"/>
            </a:xfrm>
            <a:custGeom>
              <a:avLst/>
              <a:gdLst/>
              <a:ahLst/>
              <a:cxnLst/>
              <a:rect l="l" t="t" r="r" b="b"/>
              <a:pathLst>
                <a:path w="20528" h="44988" extrusionOk="0">
                  <a:moveTo>
                    <a:pt x="10264" y="1252"/>
                  </a:moveTo>
                  <a:cubicBezTo>
                    <a:pt x="10544" y="1252"/>
                    <a:pt x="10773" y="1481"/>
                    <a:pt x="10773" y="1760"/>
                  </a:cubicBezTo>
                  <a:cubicBezTo>
                    <a:pt x="10773" y="2041"/>
                    <a:pt x="10544" y="2270"/>
                    <a:pt x="10264" y="2270"/>
                  </a:cubicBezTo>
                  <a:cubicBezTo>
                    <a:pt x="9985" y="2270"/>
                    <a:pt x="9755" y="2041"/>
                    <a:pt x="9755" y="1760"/>
                  </a:cubicBezTo>
                  <a:cubicBezTo>
                    <a:pt x="9755" y="1481"/>
                    <a:pt x="9985" y="1252"/>
                    <a:pt x="10264" y="1252"/>
                  </a:cubicBezTo>
                  <a:close/>
                  <a:moveTo>
                    <a:pt x="11765" y="3221"/>
                  </a:moveTo>
                  <a:cubicBezTo>
                    <a:pt x="11887" y="3221"/>
                    <a:pt x="11984" y="3317"/>
                    <a:pt x="11984" y="3435"/>
                  </a:cubicBezTo>
                  <a:cubicBezTo>
                    <a:pt x="11984" y="3557"/>
                    <a:pt x="11887" y="3648"/>
                    <a:pt x="11765" y="3648"/>
                  </a:cubicBezTo>
                  <a:lnTo>
                    <a:pt x="8763" y="3648"/>
                  </a:lnTo>
                  <a:cubicBezTo>
                    <a:pt x="8641" y="3648"/>
                    <a:pt x="8545" y="3557"/>
                    <a:pt x="8545" y="3435"/>
                  </a:cubicBezTo>
                  <a:cubicBezTo>
                    <a:pt x="8545" y="3379"/>
                    <a:pt x="8570" y="3324"/>
                    <a:pt x="8611" y="3282"/>
                  </a:cubicBezTo>
                  <a:cubicBezTo>
                    <a:pt x="8646" y="3247"/>
                    <a:pt x="8702" y="3221"/>
                    <a:pt x="8763" y="3221"/>
                  </a:cubicBezTo>
                  <a:close/>
                  <a:moveTo>
                    <a:pt x="19322" y="5541"/>
                  </a:moveTo>
                  <a:cubicBezTo>
                    <a:pt x="19536" y="5541"/>
                    <a:pt x="19708" y="5715"/>
                    <a:pt x="19708" y="5929"/>
                  </a:cubicBezTo>
                  <a:lnTo>
                    <a:pt x="19708" y="38902"/>
                  </a:lnTo>
                  <a:cubicBezTo>
                    <a:pt x="19708" y="39116"/>
                    <a:pt x="19536" y="39289"/>
                    <a:pt x="19322" y="39289"/>
                  </a:cubicBezTo>
                  <a:lnTo>
                    <a:pt x="1206" y="39289"/>
                  </a:lnTo>
                  <a:cubicBezTo>
                    <a:pt x="993" y="39289"/>
                    <a:pt x="820" y="39116"/>
                    <a:pt x="820" y="38902"/>
                  </a:cubicBezTo>
                  <a:lnTo>
                    <a:pt x="820" y="5929"/>
                  </a:lnTo>
                  <a:cubicBezTo>
                    <a:pt x="820" y="5715"/>
                    <a:pt x="993" y="5541"/>
                    <a:pt x="1206" y="5541"/>
                  </a:cubicBezTo>
                  <a:close/>
                  <a:moveTo>
                    <a:pt x="10264" y="40607"/>
                  </a:moveTo>
                  <a:cubicBezTo>
                    <a:pt x="11145" y="40607"/>
                    <a:pt x="11857" y="41314"/>
                    <a:pt x="11857" y="42190"/>
                  </a:cubicBezTo>
                  <a:cubicBezTo>
                    <a:pt x="11857" y="43064"/>
                    <a:pt x="11145" y="43777"/>
                    <a:pt x="10264" y="43777"/>
                  </a:cubicBezTo>
                  <a:cubicBezTo>
                    <a:pt x="9384" y="43777"/>
                    <a:pt x="8677" y="43064"/>
                    <a:pt x="8677" y="42190"/>
                  </a:cubicBezTo>
                  <a:cubicBezTo>
                    <a:pt x="8677" y="41314"/>
                    <a:pt x="9384" y="40607"/>
                    <a:pt x="10264" y="40607"/>
                  </a:cubicBezTo>
                  <a:close/>
                  <a:moveTo>
                    <a:pt x="2098" y="1"/>
                  </a:moveTo>
                  <a:cubicBezTo>
                    <a:pt x="943" y="1"/>
                    <a:pt x="1" y="926"/>
                    <a:pt x="1" y="2061"/>
                  </a:cubicBezTo>
                  <a:lnTo>
                    <a:pt x="1" y="42927"/>
                  </a:lnTo>
                  <a:cubicBezTo>
                    <a:pt x="1" y="44067"/>
                    <a:pt x="943" y="44987"/>
                    <a:pt x="2098" y="44987"/>
                  </a:cubicBezTo>
                  <a:lnTo>
                    <a:pt x="18432" y="44987"/>
                  </a:lnTo>
                  <a:cubicBezTo>
                    <a:pt x="19586" y="44987"/>
                    <a:pt x="20527" y="44067"/>
                    <a:pt x="20527" y="42927"/>
                  </a:cubicBezTo>
                  <a:lnTo>
                    <a:pt x="20527" y="2061"/>
                  </a:lnTo>
                  <a:cubicBezTo>
                    <a:pt x="20527" y="926"/>
                    <a:pt x="19586" y="1"/>
                    <a:pt x="18432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9" name="Google Shape;359;p27"/>
            <p:cNvGrpSpPr/>
            <p:nvPr/>
          </p:nvGrpSpPr>
          <p:grpSpPr>
            <a:xfrm>
              <a:off x="5380450" y="1200275"/>
              <a:ext cx="1386600" cy="449700"/>
              <a:chOff x="5270675" y="1411375"/>
              <a:chExt cx="1386600" cy="449700"/>
            </a:xfrm>
          </p:grpSpPr>
          <p:sp>
            <p:nvSpPr>
              <p:cNvPr id="360" name="Google Shape;360;p27"/>
              <p:cNvSpPr/>
              <p:nvPr/>
            </p:nvSpPr>
            <p:spPr>
              <a:xfrm>
                <a:off x="5270675" y="1411375"/>
                <a:ext cx="1386600" cy="449700"/>
              </a:xfrm>
              <a:prstGeom prst="roundRect">
                <a:avLst>
                  <a:gd name="adj" fmla="val 18711"/>
                </a:avLst>
              </a:prstGeom>
              <a:gradFill>
                <a:gsLst>
                  <a:gs pos="0">
                    <a:schemeClr val="lt2"/>
                  </a:gs>
                  <a:gs pos="100000">
                    <a:srgbClr val="E57C85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7"/>
              <p:cNvSpPr/>
              <p:nvPr/>
            </p:nvSpPr>
            <p:spPr>
              <a:xfrm>
                <a:off x="5370729" y="1459698"/>
                <a:ext cx="336576" cy="336718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4209" extrusionOk="0">
                    <a:moveTo>
                      <a:pt x="7104" y="0"/>
                    </a:moveTo>
                    <a:cubicBezTo>
                      <a:pt x="3186" y="0"/>
                      <a:pt x="0" y="3181"/>
                      <a:pt x="0" y="7099"/>
                    </a:cubicBezTo>
                    <a:cubicBezTo>
                      <a:pt x="0" y="9129"/>
                      <a:pt x="847" y="10953"/>
                      <a:pt x="2209" y="12247"/>
                    </a:cubicBezTo>
                    <a:cubicBezTo>
                      <a:pt x="3484" y="13466"/>
                      <a:pt x="5211" y="14208"/>
                      <a:pt x="7104" y="14208"/>
                    </a:cubicBezTo>
                    <a:cubicBezTo>
                      <a:pt x="8998" y="14208"/>
                      <a:pt x="10725" y="13466"/>
                      <a:pt x="12000" y="12247"/>
                    </a:cubicBezTo>
                    <a:cubicBezTo>
                      <a:pt x="13357" y="10948"/>
                      <a:pt x="14202" y="9129"/>
                      <a:pt x="14202" y="7099"/>
                    </a:cubicBezTo>
                    <a:cubicBezTo>
                      <a:pt x="14202" y="3181"/>
                      <a:pt x="11029" y="0"/>
                      <a:pt x="710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100000">
                    <a:srgbClr val="C5C7F4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7"/>
              <p:cNvSpPr/>
              <p:nvPr/>
            </p:nvSpPr>
            <p:spPr>
              <a:xfrm>
                <a:off x="5433171" y="1520542"/>
                <a:ext cx="211691" cy="215028"/>
              </a:xfrm>
              <a:custGeom>
                <a:avLst/>
                <a:gdLst/>
                <a:ahLst/>
                <a:cxnLst/>
                <a:rect l="l" t="t" r="r" b="b"/>
                <a:pathLst>
                  <a:path w="21410" h="21753" extrusionOk="0">
                    <a:moveTo>
                      <a:pt x="10706" y="6083"/>
                    </a:moveTo>
                    <a:cubicBezTo>
                      <a:pt x="10835" y="6083"/>
                      <a:pt x="10966" y="6088"/>
                      <a:pt x="11098" y="6098"/>
                    </a:cubicBezTo>
                    <a:cubicBezTo>
                      <a:pt x="13419" y="6281"/>
                      <a:pt x="15307" y="8163"/>
                      <a:pt x="15491" y="10491"/>
                    </a:cubicBezTo>
                    <a:cubicBezTo>
                      <a:pt x="15709" y="13314"/>
                      <a:pt x="13478" y="15677"/>
                      <a:pt x="10700" y="15677"/>
                    </a:cubicBezTo>
                    <a:cubicBezTo>
                      <a:pt x="10574" y="15677"/>
                      <a:pt x="10447" y="15672"/>
                      <a:pt x="10320" y="15662"/>
                    </a:cubicBezTo>
                    <a:cubicBezTo>
                      <a:pt x="7991" y="15478"/>
                      <a:pt x="6109" y="13590"/>
                      <a:pt x="5927" y="11269"/>
                    </a:cubicBezTo>
                    <a:cubicBezTo>
                      <a:pt x="5702" y="8444"/>
                      <a:pt x="7927" y="6083"/>
                      <a:pt x="10706" y="6083"/>
                    </a:cubicBezTo>
                    <a:close/>
                    <a:moveTo>
                      <a:pt x="8134" y="0"/>
                    </a:moveTo>
                    <a:lnTo>
                      <a:pt x="7677" y="2883"/>
                    </a:lnTo>
                    <a:cubicBezTo>
                      <a:pt x="6808" y="3215"/>
                      <a:pt x="6006" y="3685"/>
                      <a:pt x="5304" y="4263"/>
                    </a:cubicBezTo>
                    <a:lnTo>
                      <a:pt x="2569" y="3215"/>
                    </a:lnTo>
                    <a:lnTo>
                      <a:pt x="1" y="7666"/>
                    </a:lnTo>
                    <a:lnTo>
                      <a:pt x="2271" y="9507"/>
                    </a:lnTo>
                    <a:cubicBezTo>
                      <a:pt x="2197" y="9953"/>
                      <a:pt x="2163" y="10411"/>
                      <a:pt x="2163" y="10879"/>
                    </a:cubicBezTo>
                    <a:cubicBezTo>
                      <a:pt x="2163" y="11343"/>
                      <a:pt x="2197" y="11806"/>
                      <a:pt x="2271" y="12252"/>
                    </a:cubicBezTo>
                    <a:lnTo>
                      <a:pt x="1" y="14089"/>
                    </a:lnTo>
                    <a:lnTo>
                      <a:pt x="2569" y="18545"/>
                    </a:lnTo>
                    <a:lnTo>
                      <a:pt x="5304" y="17497"/>
                    </a:lnTo>
                    <a:cubicBezTo>
                      <a:pt x="6006" y="18075"/>
                      <a:pt x="6808" y="18539"/>
                      <a:pt x="7677" y="18870"/>
                    </a:cubicBezTo>
                    <a:lnTo>
                      <a:pt x="8134" y="21753"/>
                    </a:lnTo>
                    <a:lnTo>
                      <a:pt x="13276" y="21753"/>
                    </a:lnTo>
                    <a:lnTo>
                      <a:pt x="13733" y="18870"/>
                    </a:lnTo>
                    <a:cubicBezTo>
                      <a:pt x="14604" y="18539"/>
                      <a:pt x="15404" y="18075"/>
                      <a:pt x="16114" y="17497"/>
                    </a:cubicBezTo>
                    <a:lnTo>
                      <a:pt x="18841" y="18545"/>
                    </a:lnTo>
                    <a:lnTo>
                      <a:pt x="21410" y="14089"/>
                    </a:lnTo>
                    <a:lnTo>
                      <a:pt x="19139" y="12252"/>
                    </a:lnTo>
                    <a:cubicBezTo>
                      <a:pt x="19213" y="11800"/>
                      <a:pt x="19253" y="11343"/>
                      <a:pt x="19253" y="10879"/>
                    </a:cubicBezTo>
                    <a:cubicBezTo>
                      <a:pt x="19253" y="10411"/>
                      <a:pt x="19213" y="9953"/>
                      <a:pt x="19139" y="9507"/>
                    </a:cubicBezTo>
                    <a:lnTo>
                      <a:pt x="21410" y="7666"/>
                    </a:lnTo>
                    <a:lnTo>
                      <a:pt x="18841" y="3215"/>
                    </a:lnTo>
                    <a:lnTo>
                      <a:pt x="16114" y="4263"/>
                    </a:lnTo>
                    <a:cubicBezTo>
                      <a:pt x="15404" y="3685"/>
                      <a:pt x="14604" y="3215"/>
                      <a:pt x="13733" y="2883"/>
                    </a:cubicBezTo>
                    <a:lnTo>
                      <a:pt x="132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63" name="Google Shape;363;p27"/>
              <p:cNvGrpSpPr/>
              <p:nvPr/>
            </p:nvGrpSpPr>
            <p:grpSpPr>
              <a:xfrm>
                <a:off x="5794626" y="1542600"/>
                <a:ext cx="706512" cy="187247"/>
                <a:chOff x="5784976" y="732725"/>
                <a:chExt cx="706512" cy="187247"/>
              </a:xfrm>
            </p:grpSpPr>
            <p:sp>
              <p:nvSpPr>
                <p:cNvPr id="364" name="Google Shape;364;p27"/>
                <p:cNvSpPr/>
                <p:nvPr/>
              </p:nvSpPr>
              <p:spPr>
                <a:xfrm>
                  <a:off x="5784987" y="732725"/>
                  <a:ext cx="7065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" name="Google Shape;365;p27"/>
                <p:cNvSpPr/>
                <p:nvPr/>
              </p:nvSpPr>
              <p:spPr>
                <a:xfrm>
                  <a:off x="5784987" y="805955"/>
                  <a:ext cx="7065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" name="Google Shape;366;p27"/>
                <p:cNvSpPr/>
                <p:nvPr/>
              </p:nvSpPr>
              <p:spPr>
                <a:xfrm>
                  <a:off x="5784976" y="879172"/>
                  <a:ext cx="4653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67" name="Google Shape;367;p27"/>
            <p:cNvGrpSpPr/>
            <p:nvPr/>
          </p:nvGrpSpPr>
          <p:grpSpPr>
            <a:xfrm>
              <a:off x="5573850" y="3355500"/>
              <a:ext cx="381600" cy="356700"/>
              <a:chOff x="1062200" y="3366813"/>
              <a:chExt cx="381600" cy="356700"/>
            </a:xfrm>
          </p:grpSpPr>
          <p:sp>
            <p:nvSpPr>
              <p:cNvPr id="368" name="Google Shape;368;p27"/>
              <p:cNvSpPr/>
              <p:nvPr/>
            </p:nvSpPr>
            <p:spPr>
              <a:xfrm>
                <a:off x="1062200" y="3366813"/>
                <a:ext cx="381600" cy="356700"/>
              </a:xfrm>
              <a:prstGeom prst="roundRect">
                <a:avLst>
                  <a:gd name="adj" fmla="val 18293"/>
                </a:avLst>
              </a:prstGeom>
              <a:gradFill>
                <a:gsLst>
                  <a:gs pos="0">
                    <a:srgbClr val="3DB0FD"/>
                  </a:gs>
                  <a:gs pos="100000">
                    <a:srgbClr val="308EF7"/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69" name="Google Shape;369;p27"/>
              <p:cNvGrpSpPr/>
              <p:nvPr/>
            </p:nvGrpSpPr>
            <p:grpSpPr>
              <a:xfrm>
                <a:off x="1138484" y="3433275"/>
                <a:ext cx="229200" cy="229200"/>
                <a:chOff x="955447" y="3891500"/>
                <a:chExt cx="229200" cy="229200"/>
              </a:xfrm>
            </p:grpSpPr>
            <p:sp>
              <p:nvSpPr>
                <p:cNvPr id="370" name="Google Shape;370;p27"/>
                <p:cNvSpPr/>
                <p:nvPr/>
              </p:nvSpPr>
              <p:spPr>
                <a:xfrm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27"/>
                <p:cNvSpPr/>
                <p:nvPr/>
              </p:nvSpPr>
              <p:spPr>
                <a:xfrm rot="5400000"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2" name="Google Shape;372;p27"/>
            <p:cNvGrpSpPr/>
            <p:nvPr/>
          </p:nvGrpSpPr>
          <p:grpSpPr>
            <a:xfrm rot="5400000">
              <a:off x="5462261" y="2839775"/>
              <a:ext cx="604800" cy="147600"/>
              <a:chOff x="7688649" y="828750"/>
              <a:chExt cx="604800" cy="147600"/>
            </a:xfrm>
          </p:grpSpPr>
          <p:sp>
            <p:nvSpPr>
              <p:cNvPr id="373" name="Google Shape;373;p27"/>
              <p:cNvSpPr/>
              <p:nvPr/>
            </p:nvSpPr>
            <p:spPr>
              <a:xfrm>
                <a:off x="8145849" y="828750"/>
                <a:ext cx="147600" cy="147600"/>
              </a:xfrm>
              <a:prstGeom prst="ellipse">
                <a:avLst/>
              </a:prstGeom>
              <a:gradFill>
                <a:gsLst>
                  <a:gs pos="0">
                    <a:srgbClr val="E9A984"/>
                  </a:gs>
                  <a:gs pos="100000">
                    <a:srgbClr val="E57C85"/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7"/>
              <p:cNvSpPr/>
              <p:nvPr/>
            </p:nvSpPr>
            <p:spPr>
              <a:xfrm>
                <a:off x="7917249" y="828750"/>
                <a:ext cx="147600" cy="147600"/>
              </a:xfrm>
              <a:prstGeom prst="ellipse">
                <a:avLst/>
              </a:prstGeom>
              <a:gradFill>
                <a:gsLst>
                  <a:gs pos="0">
                    <a:srgbClr val="FFF68E"/>
                  </a:gs>
                  <a:gs pos="100000">
                    <a:srgbClr val="FFD966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7"/>
              <p:cNvSpPr/>
              <p:nvPr/>
            </p:nvSpPr>
            <p:spPr>
              <a:xfrm>
                <a:off x="7688649" y="828750"/>
                <a:ext cx="147600" cy="147600"/>
              </a:xfrm>
              <a:prstGeom prst="ellipse">
                <a:avLst/>
              </a:prstGeom>
              <a:gradFill>
                <a:gsLst>
                  <a:gs pos="0">
                    <a:srgbClr val="8D90E1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6" name="Google Shape;376;p27"/>
          <p:cNvGrpSpPr/>
          <p:nvPr/>
        </p:nvGrpSpPr>
        <p:grpSpPr>
          <a:xfrm>
            <a:off x="2282900" y="2966425"/>
            <a:ext cx="1710600" cy="263700"/>
            <a:chOff x="2282900" y="800475"/>
            <a:chExt cx="1710600" cy="263700"/>
          </a:xfrm>
        </p:grpSpPr>
        <p:sp>
          <p:nvSpPr>
            <p:cNvPr id="377" name="Google Shape;377;p27"/>
            <p:cNvSpPr/>
            <p:nvPr/>
          </p:nvSpPr>
          <p:spPr>
            <a:xfrm>
              <a:off x="2282900" y="800475"/>
              <a:ext cx="1710600" cy="263700"/>
            </a:xfrm>
            <a:prstGeom prst="roundRect">
              <a:avLst>
                <a:gd name="adj" fmla="val 28586"/>
              </a:avLst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7"/>
            <p:cNvSpPr/>
            <p:nvPr/>
          </p:nvSpPr>
          <p:spPr>
            <a:xfrm>
              <a:off x="2375150" y="844350"/>
              <a:ext cx="177653" cy="175796"/>
            </a:xfrm>
            <a:custGeom>
              <a:avLst/>
              <a:gdLst/>
              <a:ahLst/>
              <a:cxnLst/>
              <a:rect l="l" t="t" r="r" b="b"/>
              <a:pathLst>
                <a:path w="8321" h="8234" extrusionOk="0">
                  <a:moveTo>
                    <a:pt x="3359" y="1750"/>
                  </a:moveTo>
                  <a:cubicBezTo>
                    <a:pt x="3774" y="1750"/>
                    <a:pt x="4188" y="1908"/>
                    <a:pt x="4501" y="2220"/>
                  </a:cubicBezTo>
                  <a:cubicBezTo>
                    <a:pt x="4808" y="2527"/>
                    <a:pt x="4976" y="2931"/>
                    <a:pt x="4976" y="3360"/>
                  </a:cubicBezTo>
                  <a:cubicBezTo>
                    <a:pt x="4976" y="3795"/>
                    <a:pt x="4808" y="4199"/>
                    <a:pt x="4501" y="4500"/>
                  </a:cubicBezTo>
                  <a:cubicBezTo>
                    <a:pt x="4188" y="4815"/>
                    <a:pt x="3775" y="4973"/>
                    <a:pt x="3362" y="4973"/>
                  </a:cubicBezTo>
                  <a:cubicBezTo>
                    <a:pt x="2948" y="4973"/>
                    <a:pt x="2534" y="4815"/>
                    <a:pt x="2219" y="4500"/>
                  </a:cubicBezTo>
                  <a:cubicBezTo>
                    <a:pt x="1917" y="4199"/>
                    <a:pt x="1749" y="3795"/>
                    <a:pt x="1749" y="3360"/>
                  </a:cubicBezTo>
                  <a:cubicBezTo>
                    <a:pt x="1749" y="2931"/>
                    <a:pt x="1917" y="2527"/>
                    <a:pt x="2219" y="2220"/>
                  </a:cubicBezTo>
                  <a:cubicBezTo>
                    <a:pt x="2537" y="1908"/>
                    <a:pt x="2946" y="1750"/>
                    <a:pt x="3359" y="1750"/>
                  </a:cubicBezTo>
                  <a:close/>
                  <a:moveTo>
                    <a:pt x="3362" y="1"/>
                  </a:moveTo>
                  <a:cubicBezTo>
                    <a:pt x="2501" y="1"/>
                    <a:pt x="1639" y="328"/>
                    <a:pt x="982" y="983"/>
                  </a:cubicBezTo>
                  <a:cubicBezTo>
                    <a:pt x="347" y="1621"/>
                    <a:pt x="0" y="2466"/>
                    <a:pt x="0" y="3360"/>
                  </a:cubicBezTo>
                  <a:cubicBezTo>
                    <a:pt x="0" y="4260"/>
                    <a:pt x="347" y="5104"/>
                    <a:pt x="982" y="5739"/>
                  </a:cubicBezTo>
                  <a:cubicBezTo>
                    <a:pt x="1641" y="6398"/>
                    <a:pt x="2500" y="6726"/>
                    <a:pt x="3359" y="6726"/>
                  </a:cubicBezTo>
                  <a:cubicBezTo>
                    <a:pt x="3937" y="6726"/>
                    <a:pt x="4510" y="6561"/>
                    <a:pt x="5027" y="6265"/>
                  </a:cubicBezTo>
                  <a:lnTo>
                    <a:pt x="6741" y="7979"/>
                  </a:lnTo>
                  <a:cubicBezTo>
                    <a:pt x="6914" y="8152"/>
                    <a:pt x="7139" y="8234"/>
                    <a:pt x="7359" y="8234"/>
                  </a:cubicBezTo>
                  <a:cubicBezTo>
                    <a:pt x="7584" y="8234"/>
                    <a:pt x="7808" y="8152"/>
                    <a:pt x="7978" y="7979"/>
                  </a:cubicBezTo>
                  <a:cubicBezTo>
                    <a:pt x="8320" y="7635"/>
                    <a:pt x="8320" y="7083"/>
                    <a:pt x="7978" y="6740"/>
                  </a:cubicBezTo>
                  <a:lnTo>
                    <a:pt x="6264" y="5033"/>
                  </a:lnTo>
                  <a:cubicBezTo>
                    <a:pt x="6556" y="4526"/>
                    <a:pt x="6725" y="3959"/>
                    <a:pt x="6725" y="3360"/>
                  </a:cubicBezTo>
                  <a:cubicBezTo>
                    <a:pt x="6725" y="2466"/>
                    <a:pt x="6377" y="1621"/>
                    <a:pt x="5738" y="983"/>
                  </a:cubicBezTo>
                  <a:cubicBezTo>
                    <a:pt x="5083" y="328"/>
                    <a:pt x="4223" y="1"/>
                    <a:pt x="3362" y="1"/>
                  </a:cubicBezTo>
                  <a:close/>
                </a:path>
              </a:pathLst>
            </a:cu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7"/>
            <p:cNvSpPr/>
            <p:nvPr/>
          </p:nvSpPr>
          <p:spPr>
            <a:xfrm>
              <a:off x="2663000" y="865783"/>
              <a:ext cx="1257000" cy="1329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27"/>
          <p:cNvGrpSpPr/>
          <p:nvPr/>
        </p:nvGrpSpPr>
        <p:grpSpPr>
          <a:xfrm>
            <a:off x="2740505" y="1862116"/>
            <a:ext cx="795391" cy="626114"/>
            <a:chOff x="7760767" y="1176066"/>
            <a:chExt cx="795391" cy="626114"/>
          </a:xfrm>
        </p:grpSpPr>
        <p:sp>
          <p:nvSpPr>
            <p:cNvPr id="381" name="Google Shape;381;p27"/>
            <p:cNvSpPr/>
            <p:nvPr/>
          </p:nvSpPr>
          <p:spPr>
            <a:xfrm>
              <a:off x="7760767" y="1176066"/>
              <a:ext cx="795391" cy="626114"/>
            </a:xfrm>
            <a:custGeom>
              <a:avLst/>
              <a:gdLst/>
              <a:ahLst/>
              <a:cxnLst/>
              <a:rect l="l" t="t" r="r" b="b"/>
              <a:pathLst>
                <a:path w="29245" h="23021" extrusionOk="0">
                  <a:moveTo>
                    <a:pt x="2248" y="1"/>
                  </a:moveTo>
                  <a:cubicBezTo>
                    <a:pt x="1007" y="1"/>
                    <a:pt x="0" y="1007"/>
                    <a:pt x="0" y="2248"/>
                  </a:cubicBezTo>
                  <a:lnTo>
                    <a:pt x="0" y="19573"/>
                  </a:lnTo>
                  <a:lnTo>
                    <a:pt x="0" y="22542"/>
                  </a:lnTo>
                  <a:cubicBezTo>
                    <a:pt x="0" y="22835"/>
                    <a:pt x="238" y="23021"/>
                    <a:pt x="482" y="23021"/>
                  </a:cubicBezTo>
                  <a:cubicBezTo>
                    <a:pt x="618" y="23021"/>
                    <a:pt x="757" y="22963"/>
                    <a:pt x="858" y="22833"/>
                  </a:cubicBezTo>
                  <a:lnTo>
                    <a:pt x="3364" y="19573"/>
                  </a:lnTo>
                  <a:lnTo>
                    <a:pt x="26996" y="19573"/>
                  </a:lnTo>
                  <a:cubicBezTo>
                    <a:pt x="28237" y="19573"/>
                    <a:pt x="29245" y="18567"/>
                    <a:pt x="29245" y="17326"/>
                  </a:cubicBezTo>
                  <a:lnTo>
                    <a:pt x="29245" y="2248"/>
                  </a:lnTo>
                  <a:cubicBezTo>
                    <a:pt x="29245" y="1007"/>
                    <a:pt x="28237" y="1"/>
                    <a:pt x="26996" y="1"/>
                  </a:cubicBezTo>
                  <a:close/>
                </a:path>
              </a:pathLst>
            </a:cu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2" name="Google Shape;382;p27"/>
            <p:cNvGrpSpPr/>
            <p:nvPr/>
          </p:nvGrpSpPr>
          <p:grpSpPr>
            <a:xfrm>
              <a:off x="7815937" y="1292090"/>
              <a:ext cx="594430" cy="276787"/>
              <a:chOff x="7603656" y="1520706"/>
              <a:chExt cx="657046" cy="305943"/>
            </a:xfrm>
          </p:grpSpPr>
          <p:sp>
            <p:nvSpPr>
              <p:cNvPr id="383" name="Google Shape;383;p27"/>
              <p:cNvSpPr/>
              <p:nvPr/>
            </p:nvSpPr>
            <p:spPr>
              <a:xfrm>
                <a:off x="7603656" y="1520706"/>
                <a:ext cx="296446" cy="38931"/>
              </a:xfrm>
              <a:custGeom>
                <a:avLst/>
                <a:gdLst/>
                <a:ahLst/>
                <a:cxnLst/>
                <a:rect l="l" t="t" r="r" b="b"/>
                <a:pathLst>
                  <a:path w="9861" h="1295" extrusionOk="0">
                    <a:moveTo>
                      <a:pt x="647" y="1"/>
                    </a:moveTo>
                    <a:cubicBezTo>
                      <a:pt x="286" y="1"/>
                      <a:pt x="0" y="288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9215" y="1294"/>
                    </a:lnTo>
                    <a:cubicBezTo>
                      <a:pt x="9570" y="1294"/>
                      <a:pt x="9861" y="1002"/>
                      <a:pt x="9861" y="648"/>
                    </a:cubicBezTo>
                    <a:cubicBezTo>
                      <a:pt x="9861" y="288"/>
                      <a:pt x="9570" y="1"/>
                      <a:pt x="92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7"/>
              <p:cNvSpPr/>
              <p:nvPr/>
            </p:nvSpPr>
            <p:spPr>
              <a:xfrm>
                <a:off x="7603656" y="1611163"/>
                <a:ext cx="657046" cy="38931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5" extrusionOk="0">
                    <a:moveTo>
                      <a:pt x="647" y="1"/>
                    </a:moveTo>
                    <a:cubicBezTo>
                      <a:pt x="286" y="1"/>
                      <a:pt x="0" y="286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21209" y="1294"/>
                    </a:lnTo>
                    <a:cubicBezTo>
                      <a:pt x="21570" y="1294"/>
                      <a:pt x="21855" y="1002"/>
                      <a:pt x="21855" y="648"/>
                    </a:cubicBezTo>
                    <a:cubicBezTo>
                      <a:pt x="21855" y="286"/>
                      <a:pt x="21570" y="1"/>
                      <a:pt x="212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7"/>
              <p:cNvSpPr/>
              <p:nvPr/>
            </p:nvSpPr>
            <p:spPr>
              <a:xfrm>
                <a:off x="7603656" y="1699576"/>
                <a:ext cx="657046" cy="38871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3" extrusionOk="0">
                    <a:moveTo>
                      <a:pt x="647" y="0"/>
                    </a:moveTo>
                    <a:cubicBezTo>
                      <a:pt x="286" y="0"/>
                      <a:pt x="0" y="291"/>
                      <a:pt x="0" y="646"/>
                    </a:cubicBezTo>
                    <a:cubicBezTo>
                      <a:pt x="0" y="1007"/>
                      <a:pt x="286" y="1292"/>
                      <a:pt x="647" y="1292"/>
                    </a:cubicBezTo>
                    <a:lnTo>
                      <a:pt x="21209" y="1292"/>
                    </a:lnTo>
                    <a:cubicBezTo>
                      <a:pt x="21570" y="1292"/>
                      <a:pt x="21855" y="1007"/>
                      <a:pt x="21855" y="646"/>
                    </a:cubicBezTo>
                    <a:cubicBezTo>
                      <a:pt x="21855" y="291"/>
                      <a:pt x="21570" y="0"/>
                      <a:pt x="212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7"/>
              <p:cNvSpPr/>
              <p:nvPr/>
            </p:nvSpPr>
            <p:spPr>
              <a:xfrm>
                <a:off x="7603656" y="1787748"/>
                <a:ext cx="549212" cy="38901"/>
              </a:xfrm>
              <a:custGeom>
                <a:avLst/>
                <a:gdLst/>
                <a:ahLst/>
                <a:cxnLst/>
                <a:rect l="l" t="t" r="r" b="b"/>
                <a:pathLst>
                  <a:path w="18269" h="1294" extrusionOk="0">
                    <a:moveTo>
                      <a:pt x="647" y="1"/>
                    </a:moveTo>
                    <a:cubicBezTo>
                      <a:pt x="286" y="1"/>
                      <a:pt x="0" y="293"/>
                      <a:pt x="0" y="647"/>
                    </a:cubicBezTo>
                    <a:cubicBezTo>
                      <a:pt x="0" y="1007"/>
                      <a:pt x="286" y="1294"/>
                      <a:pt x="647" y="1294"/>
                    </a:cubicBezTo>
                    <a:lnTo>
                      <a:pt x="17623" y="1294"/>
                    </a:lnTo>
                    <a:cubicBezTo>
                      <a:pt x="17978" y="1294"/>
                      <a:pt x="18269" y="1007"/>
                      <a:pt x="18269" y="647"/>
                    </a:cubicBezTo>
                    <a:cubicBezTo>
                      <a:pt x="18269" y="293"/>
                      <a:pt x="17978" y="1"/>
                      <a:pt x="176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9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title"/>
          </p:nvPr>
        </p:nvSpPr>
        <p:spPr>
          <a:xfrm>
            <a:off x="4437900" y="1321100"/>
            <a:ext cx="3617700" cy="7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9"/>
          <p:cNvSpPr txBox="1">
            <a:spLocks noGrp="1"/>
          </p:cNvSpPr>
          <p:nvPr>
            <p:ph type="subTitle" idx="1"/>
          </p:nvPr>
        </p:nvSpPr>
        <p:spPr>
          <a:xfrm>
            <a:off x="4437900" y="2183600"/>
            <a:ext cx="3617700" cy="15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5" name="Google Shape;85;p9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86" name="Google Shape;86;p9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7" name="Google Shape;87;p9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9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89" name="Google Shape;89;p9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" name="Google Shape;90;p9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  <p:extLst>
      <p:ext uri="{BB962C8B-B14F-4D97-AF65-F5344CB8AC3E}">
        <p14:creationId xmlns:p14="http://schemas.microsoft.com/office/powerpoint/2010/main" val="31819940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2"/>
          <p:cNvSpPr/>
          <p:nvPr/>
        </p:nvSpPr>
        <p:spPr>
          <a:xfrm>
            <a:off x="720000" y="1188900"/>
            <a:ext cx="7704000" cy="3414600"/>
          </a:xfrm>
          <a:prstGeom prst="roundRect">
            <a:avLst>
              <a:gd name="adj" fmla="val 4651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2"/>
          <p:cNvSpPr txBox="1">
            <a:spLocks noGrp="1"/>
          </p:cNvSpPr>
          <p:nvPr>
            <p:ph type="title"/>
          </p:nvPr>
        </p:nvSpPr>
        <p:spPr>
          <a:xfrm>
            <a:off x="1257538" y="1351338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8" name="Google Shape;238;p22"/>
          <p:cNvSpPr txBox="1">
            <a:spLocks noGrp="1"/>
          </p:cNvSpPr>
          <p:nvPr>
            <p:ph type="subTitle" idx="1"/>
          </p:nvPr>
        </p:nvSpPr>
        <p:spPr>
          <a:xfrm>
            <a:off x="1257513" y="20221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2"/>
          <p:cNvSpPr txBox="1">
            <a:spLocks noGrp="1"/>
          </p:cNvSpPr>
          <p:nvPr>
            <p:ph type="title" idx="2"/>
          </p:nvPr>
        </p:nvSpPr>
        <p:spPr>
          <a:xfrm>
            <a:off x="3755775" y="1351338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0" name="Google Shape;240;p22"/>
          <p:cNvSpPr txBox="1">
            <a:spLocks noGrp="1"/>
          </p:cNvSpPr>
          <p:nvPr>
            <p:ph type="subTitle" idx="3"/>
          </p:nvPr>
        </p:nvSpPr>
        <p:spPr>
          <a:xfrm>
            <a:off x="3755782" y="20221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2"/>
          <p:cNvSpPr txBox="1">
            <a:spLocks noGrp="1"/>
          </p:cNvSpPr>
          <p:nvPr>
            <p:ph type="title" idx="4"/>
          </p:nvPr>
        </p:nvSpPr>
        <p:spPr>
          <a:xfrm>
            <a:off x="1257538" y="3058625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2" name="Google Shape;242;p22"/>
          <p:cNvSpPr txBox="1">
            <a:spLocks noGrp="1"/>
          </p:cNvSpPr>
          <p:nvPr>
            <p:ph type="subTitle" idx="5"/>
          </p:nvPr>
        </p:nvSpPr>
        <p:spPr>
          <a:xfrm>
            <a:off x="1257513" y="37294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2"/>
          <p:cNvSpPr txBox="1">
            <a:spLocks noGrp="1"/>
          </p:cNvSpPr>
          <p:nvPr>
            <p:ph type="title" idx="6"/>
          </p:nvPr>
        </p:nvSpPr>
        <p:spPr>
          <a:xfrm>
            <a:off x="3755775" y="3058625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4" name="Google Shape;244;p22"/>
          <p:cNvSpPr txBox="1">
            <a:spLocks noGrp="1"/>
          </p:cNvSpPr>
          <p:nvPr>
            <p:ph type="subTitle" idx="7"/>
          </p:nvPr>
        </p:nvSpPr>
        <p:spPr>
          <a:xfrm>
            <a:off x="3755741" y="37294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2"/>
          <p:cNvSpPr txBox="1">
            <a:spLocks noGrp="1"/>
          </p:cNvSpPr>
          <p:nvPr>
            <p:ph type="title" idx="8"/>
          </p:nvPr>
        </p:nvSpPr>
        <p:spPr>
          <a:xfrm>
            <a:off x="6254050" y="1351338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6" name="Google Shape;246;p22"/>
          <p:cNvSpPr txBox="1">
            <a:spLocks noGrp="1"/>
          </p:cNvSpPr>
          <p:nvPr>
            <p:ph type="subTitle" idx="9"/>
          </p:nvPr>
        </p:nvSpPr>
        <p:spPr>
          <a:xfrm>
            <a:off x="6254051" y="20221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2"/>
          <p:cNvSpPr txBox="1">
            <a:spLocks noGrp="1"/>
          </p:cNvSpPr>
          <p:nvPr>
            <p:ph type="title" idx="13"/>
          </p:nvPr>
        </p:nvSpPr>
        <p:spPr>
          <a:xfrm>
            <a:off x="6254050" y="3058625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8" name="Google Shape;248;p22"/>
          <p:cNvSpPr txBox="1">
            <a:spLocks noGrp="1"/>
          </p:cNvSpPr>
          <p:nvPr>
            <p:ph type="subTitle" idx="14"/>
          </p:nvPr>
        </p:nvSpPr>
        <p:spPr>
          <a:xfrm>
            <a:off x="6254006" y="37294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22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50" name="Google Shape;250;p22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51" name="Google Shape;251;p22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52" name="Google Shape;252;p22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3" name="Google Shape;253;p22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254" name="Google Shape;254;p22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5" name="Google Shape;255;p22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  <p:extLst>
      <p:ext uri="{BB962C8B-B14F-4D97-AF65-F5344CB8AC3E}">
        <p14:creationId xmlns:p14="http://schemas.microsoft.com/office/powerpoint/2010/main" val="2670110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8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8"/>
          <p:cNvSpPr txBox="1">
            <a:spLocks noGrp="1"/>
          </p:cNvSpPr>
          <p:nvPr>
            <p:ph type="title"/>
          </p:nvPr>
        </p:nvSpPr>
        <p:spPr>
          <a:xfrm>
            <a:off x="948600" y="1214800"/>
            <a:ext cx="5883600" cy="27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76" name="Google Shape;76;p8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7" name="Google Shape;77;p8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" name="Google Shape;78;p8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79" name="Google Shape;79;p8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" name="Google Shape;80;p8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  <p:extLst>
      <p:ext uri="{BB962C8B-B14F-4D97-AF65-F5344CB8AC3E}">
        <p14:creationId xmlns:p14="http://schemas.microsoft.com/office/powerpoint/2010/main" val="36965699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4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4"/>
          <p:cNvSpPr txBox="1">
            <a:spLocks noGrp="1"/>
          </p:cNvSpPr>
          <p:nvPr>
            <p:ph type="title"/>
          </p:nvPr>
        </p:nvSpPr>
        <p:spPr>
          <a:xfrm>
            <a:off x="2143500" y="3457200"/>
            <a:ext cx="4857000" cy="41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34" name="Google Shape;134;p14"/>
          <p:cNvSpPr txBox="1">
            <a:spLocks noGrp="1"/>
          </p:cNvSpPr>
          <p:nvPr>
            <p:ph type="subTitle" idx="1"/>
          </p:nvPr>
        </p:nvSpPr>
        <p:spPr>
          <a:xfrm>
            <a:off x="2143500" y="1743588"/>
            <a:ext cx="4857000" cy="17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grpSp>
        <p:nvGrpSpPr>
          <p:cNvPr id="135" name="Google Shape;135;p14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136" name="Google Shape;136;p14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7" name="Google Shape;137;p14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8" name="Google Shape;138;p14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139" name="Google Shape;139;p14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0" name="Google Shape;140;p14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  <p:extLst>
      <p:ext uri="{BB962C8B-B14F-4D97-AF65-F5344CB8AC3E}">
        <p14:creationId xmlns:p14="http://schemas.microsoft.com/office/powerpoint/2010/main" val="22725793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/>
          <p:nvPr/>
        </p:nvSpPr>
        <p:spPr>
          <a:xfrm>
            <a:off x="723675" y="1189200"/>
            <a:ext cx="2504700" cy="3414600"/>
          </a:xfrm>
          <a:prstGeom prst="roundRect">
            <a:avLst>
              <a:gd name="adj" fmla="val 6193"/>
            </a:avLst>
          </a:prstGeom>
          <a:solidFill>
            <a:srgbClr val="29283D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0"/>
          <p:cNvSpPr/>
          <p:nvPr/>
        </p:nvSpPr>
        <p:spPr>
          <a:xfrm>
            <a:off x="3319693" y="1189200"/>
            <a:ext cx="2504700" cy="3414600"/>
          </a:xfrm>
          <a:prstGeom prst="roundRect">
            <a:avLst>
              <a:gd name="adj" fmla="val 6193"/>
            </a:avLst>
          </a:prstGeom>
          <a:solidFill>
            <a:srgbClr val="29283D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0"/>
          <p:cNvSpPr/>
          <p:nvPr/>
        </p:nvSpPr>
        <p:spPr>
          <a:xfrm>
            <a:off x="5915724" y="1189200"/>
            <a:ext cx="2504700" cy="3414600"/>
          </a:xfrm>
          <a:prstGeom prst="roundRect">
            <a:avLst>
              <a:gd name="adj" fmla="val 6193"/>
            </a:avLst>
          </a:prstGeom>
          <a:solidFill>
            <a:srgbClr val="29283D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0"/>
          <p:cNvSpPr txBox="1">
            <a:spLocks noGrp="1"/>
          </p:cNvSpPr>
          <p:nvPr>
            <p:ph type="title"/>
          </p:nvPr>
        </p:nvSpPr>
        <p:spPr>
          <a:xfrm>
            <a:off x="891995" y="2553275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6" name="Google Shape;206;p20"/>
          <p:cNvSpPr txBox="1">
            <a:spLocks noGrp="1"/>
          </p:cNvSpPr>
          <p:nvPr>
            <p:ph type="subTitle" idx="1"/>
          </p:nvPr>
        </p:nvSpPr>
        <p:spPr>
          <a:xfrm>
            <a:off x="891995" y="3023144"/>
            <a:ext cx="2176200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0"/>
          <p:cNvSpPr txBox="1">
            <a:spLocks noGrp="1"/>
          </p:cNvSpPr>
          <p:nvPr>
            <p:ph type="title" idx="2"/>
          </p:nvPr>
        </p:nvSpPr>
        <p:spPr>
          <a:xfrm>
            <a:off x="3483900" y="2553275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8" name="Google Shape;208;p20"/>
          <p:cNvSpPr txBox="1">
            <a:spLocks noGrp="1"/>
          </p:cNvSpPr>
          <p:nvPr>
            <p:ph type="subTitle" idx="3"/>
          </p:nvPr>
        </p:nvSpPr>
        <p:spPr>
          <a:xfrm>
            <a:off x="3483900" y="3023137"/>
            <a:ext cx="2176200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0"/>
          <p:cNvSpPr txBox="1">
            <a:spLocks noGrp="1"/>
          </p:cNvSpPr>
          <p:nvPr>
            <p:ph type="title" idx="4"/>
          </p:nvPr>
        </p:nvSpPr>
        <p:spPr>
          <a:xfrm>
            <a:off x="6071355" y="2553300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0" name="Google Shape;210;p20"/>
          <p:cNvSpPr txBox="1">
            <a:spLocks noGrp="1"/>
          </p:cNvSpPr>
          <p:nvPr>
            <p:ph type="subTitle" idx="5"/>
          </p:nvPr>
        </p:nvSpPr>
        <p:spPr>
          <a:xfrm>
            <a:off x="6071355" y="3023162"/>
            <a:ext cx="2176200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0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4541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12" name="Google Shape;212;p20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13" name="Google Shape;213;p20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14" name="Google Shape;214;p20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5" name="Google Shape;215;p20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216" name="Google Shape;216;p20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" name="Google Shape;217;p20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  <p:extLst>
      <p:ext uri="{BB962C8B-B14F-4D97-AF65-F5344CB8AC3E}">
        <p14:creationId xmlns:p14="http://schemas.microsoft.com/office/powerpoint/2010/main" val="3775958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948600" y="1893800"/>
            <a:ext cx="3936300" cy="14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948600" y="1052000"/>
            <a:ext cx="1625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"/>
          </p:nvPr>
        </p:nvSpPr>
        <p:spPr>
          <a:xfrm>
            <a:off x="948600" y="3392900"/>
            <a:ext cx="36522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4" name="Google Shape;24;p3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5" name="Google Shape;25;p3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" name="Google Shape;26;p3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27" name="Google Shape;27;p3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" name="Google Shape;28;p3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720000" y="1188900"/>
            <a:ext cx="7704000" cy="3414600"/>
          </a:xfrm>
          <a:prstGeom prst="roundRect">
            <a:avLst>
              <a:gd name="adj" fmla="val 4651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720000" y="1188900"/>
            <a:ext cx="7704000" cy="33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naheim"/>
              <a:buAutoNum type="arabicPeriod"/>
              <a:defRPr sz="110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33" name="Google Shape;33;p4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34" name="Google Shape;34;p4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" name="Google Shape;35;p4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" name="Google Shape;36;p4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7" name="Google Shape;37;p4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" name="Google Shape;38;p4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/>
          <p:nvPr/>
        </p:nvSpPr>
        <p:spPr>
          <a:xfrm>
            <a:off x="720000" y="1188900"/>
            <a:ext cx="7704000" cy="3414600"/>
          </a:xfrm>
          <a:prstGeom prst="roundRect">
            <a:avLst>
              <a:gd name="adj" fmla="val 4651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203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56" name="Google Shape;56;p6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57" name="Google Shape;57;p6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8" name="Google Shape;58;p6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" name="Google Shape;59;p6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60" name="Google Shape;60;p6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" name="Google Shape;61;p6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0"/>
          <p:cNvSpPr txBox="1">
            <a:spLocks noGrp="1"/>
          </p:cNvSpPr>
          <p:nvPr>
            <p:ph type="title"/>
          </p:nvPr>
        </p:nvSpPr>
        <p:spPr>
          <a:xfrm>
            <a:off x="1342450" y="1242525"/>
            <a:ext cx="2920800" cy="26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93" name="Google Shape;93;p10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94" name="Google Shape;94;p10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5" name="Google Shape;95;p10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6" name="Google Shape;96;p10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97" name="Google Shape;97;p10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" name="Google Shape;98;p10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1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1"/>
          <p:cNvSpPr txBox="1">
            <a:spLocks noGrp="1"/>
          </p:cNvSpPr>
          <p:nvPr>
            <p:ph type="title" hasCustomPrompt="1"/>
          </p:nvPr>
        </p:nvSpPr>
        <p:spPr>
          <a:xfrm>
            <a:off x="1728163" y="1390038"/>
            <a:ext cx="5382000" cy="14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2" name="Google Shape;102;p11"/>
          <p:cNvSpPr txBox="1">
            <a:spLocks noGrp="1"/>
          </p:cNvSpPr>
          <p:nvPr>
            <p:ph type="subTitle" idx="1"/>
          </p:nvPr>
        </p:nvSpPr>
        <p:spPr>
          <a:xfrm>
            <a:off x="2959222" y="2998425"/>
            <a:ext cx="29199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03" name="Google Shape;103;p11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104" name="Google Shape;104;p11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" name="Google Shape;105;p11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" name="Google Shape;106;p11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107" name="Google Shape;107;p11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8" name="Google Shape;108;p11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1"/>
          <p:cNvSpPr/>
          <p:nvPr/>
        </p:nvSpPr>
        <p:spPr>
          <a:xfrm>
            <a:off x="720000" y="1188900"/>
            <a:ext cx="7704000" cy="3414600"/>
          </a:xfrm>
          <a:prstGeom prst="roundRect">
            <a:avLst>
              <a:gd name="adj" fmla="val 4651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1"/>
          <p:cNvSpPr txBox="1">
            <a:spLocks noGrp="1"/>
          </p:cNvSpPr>
          <p:nvPr>
            <p:ph type="title"/>
          </p:nvPr>
        </p:nvSpPr>
        <p:spPr>
          <a:xfrm>
            <a:off x="2027700" y="1671304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1" name="Google Shape;221;p21"/>
          <p:cNvSpPr txBox="1">
            <a:spLocks noGrp="1"/>
          </p:cNvSpPr>
          <p:nvPr>
            <p:ph type="subTitle" idx="1"/>
          </p:nvPr>
        </p:nvSpPr>
        <p:spPr>
          <a:xfrm>
            <a:off x="2027700" y="2044175"/>
            <a:ext cx="25005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1"/>
          <p:cNvSpPr txBox="1">
            <a:spLocks noGrp="1"/>
          </p:cNvSpPr>
          <p:nvPr>
            <p:ph type="title" idx="2"/>
          </p:nvPr>
        </p:nvSpPr>
        <p:spPr>
          <a:xfrm>
            <a:off x="5546300" y="1654912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3" name="Google Shape;223;p21"/>
          <p:cNvSpPr txBox="1">
            <a:spLocks noGrp="1"/>
          </p:cNvSpPr>
          <p:nvPr>
            <p:ph type="subTitle" idx="3"/>
          </p:nvPr>
        </p:nvSpPr>
        <p:spPr>
          <a:xfrm>
            <a:off x="5546300" y="2044175"/>
            <a:ext cx="25005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1"/>
          <p:cNvSpPr txBox="1">
            <a:spLocks noGrp="1"/>
          </p:cNvSpPr>
          <p:nvPr>
            <p:ph type="title" idx="4"/>
          </p:nvPr>
        </p:nvSpPr>
        <p:spPr>
          <a:xfrm>
            <a:off x="2027700" y="3214335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5" name="Google Shape;225;p21"/>
          <p:cNvSpPr txBox="1">
            <a:spLocks noGrp="1"/>
          </p:cNvSpPr>
          <p:nvPr>
            <p:ph type="subTitle" idx="5"/>
          </p:nvPr>
        </p:nvSpPr>
        <p:spPr>
          <a:xfrm>
            <a:off x="2027700" y="3614714"/>
            <a:ext cx="25005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1"/>
          <p:cNvSpPr txBox="1">
            <a:spLocks noGrp="1"/>
          </p:cNvSpPr>
          <p:nvPr>
            <p:ph type="title" idx="6"/>
          </p:nvPr>
        </p:nvSpPr>
        <p:spPr>
          <a:xfrm>
            <a:off x="5546300" y="3214347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7" name="Google Shape;227;p21"/>
          <p:cNvSpPr txBox="1">
            <a:spLocks noGrp="1"/>
          </p:cNvSpPr>
          <p:nvPr>
            <p:ph type="subTitle" idx="7"/>
          </p:nvPr>
        </p:nvSpPr>
        <p:spPr>
          <a:xfrm>
            <a:off x="5546300" y="3614714"/>
            <a:ext cx="25005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1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29" name="Google Shape;229;p21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30" name="Google Shape;230;p21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1" name="Google Shape;231;p21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2" name="Google Shape;232;p21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233" name="Google Shape;233;p21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4" name="Google Shape;234;p21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5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YOUR LOGO HERE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284" name="Google Shape;284;p25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285" name="Google Shape;285;p2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6" name="Google Shape;286;p2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287" name="Google Shape;287;p2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8" name="Google Shape;288;p2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289" name="Google Shape;289;p2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0" name="Google Shape;290;p2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91" name="Google Shape;291;p2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292" name="Google Shape;292;p2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4" name="Google Shape;294;p25">
            <a:hlinkClick r:id="rId2" action="ppaction://hlinksldjump"/>
          </p:cNvPr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5" name="Google Shape;295;p25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6" name="Google Shape;296;p25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97" name="Google Shape;297;p25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8" name="Google Shape;298;p25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" name="Google Shape;299;p25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00" name="Google Shape;300;p25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1" name="Google Shape;301;p25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02" name="Google Shape;302;p2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03" name="Google Shape;303;p2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4" name="Google Shape;304;p2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5" name="Google Shape;305;p2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6162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6" r:id="rId5"/>
    <p:sldLayoutId id="2147483657" r:id="rId6"/>
    <p:sldLayoutId id="2147483658" r:id="rId7"/>
    <p:sldLayoutId id="2147483667" r:id="rId8"/>
    <p:sldLayoutId id="2147483671" r:id="rId9"/>
    <p:sldLayoutId id="2147483672" r:id="rId10"/>
    <p:sldLayoutId id="2147483673" r:id="rId11"/>
    <p:sldLayoutId id="2147483678" r:id="rId12"/>
    <p:sldLayoutId id="2147483679" r:id="rId13"/>
    <p:sldLayoutId id="2147483680" r:id="rId14"/>
    <p:sldLayoutId id="2147483681" r:id="rId15"/>
    <p:sldLayoutId id="214748368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slide" Target="slid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5.png"/><Relationship Id="rId4" Type="http://schemas.openxmlformats.org/officeDocument/2006/relationships/slide" Target="slid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slide" Target="slid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4" Type="http://schemas.openxmlformats.org/officeDocument/2006/relationships/slide" Target="slid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6" Type="http://schemas.openxmlformats.org/officeDocument/2006/relationships/slide" Target="slide15.xml"/><Relationship Id="rId5" Type="http://schemas.openxmlformats.org/officeDocument/2006/relationships/slide" Target="slide3.xml"/><Relationship Id="rId4" Type="http://schemas.openxmlformats.org/officeDocument/2006/relationships/slide" Target="slide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slide" Target="slide15.xml"/><Relationship Id="rId4" Type="http://schemas.openxmlformats.org/officeDocument/2006/relationships/slide" Target="slide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slide" Target="slide15.xml"/><Relationship Id="rId4" Type="http://schemas.openxmlformats.org/officeDocument/2006/relationships/slide" Target="slide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slide" Target="slide15.xml"/><Relationship Id="rId4" Type="http://schemas.openxmlformats.org/officeDocument/2006/relationships/slide" Target="slide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slide" Target="slide15.xml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slide" Target="slide1.xml"/><Relationship Id="rId7" Type="http://schemas.openxmlformats.org/officeDocument/2006/relationships/image" Target="../media/image2.png"/><Relationship Id="rId12" Type="http://schemas.microsoft.com/office/2007/relationships/hdphoto" Target="../media/hdphoto4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6" Type="http://schemas.microsoft.com/office/2007/relationships/hdphoto" Target="../media/hdphoto1.wdp"/><Relationship Id="rId11" Type="http://schemas.openxmlformats.org/officeDocument/2006/relationships/image" Target="../media/image4.png"/><Relationship Id="rId5" Type="http://schemas.openxmlformats.org/officeDocument/2006/relationships/image" Target="../media/image1.png"/><Relationship Id="rId10" Type="http://schemas.microsoft.com/office/2007/relationships/hdphoto" Target="../media/hdphoto3.wdp"/><Relationship Id="rId4" Type="http://schemas.openxmlformats.org/officeDocument/2006/relationships/slide" Target="slide4.xml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microsoft.com/office/2007/relationships/hdphoto" Target="../media/hdphoto4.wdp"/><Relationship Id="rId3" Type="http://schemas.openxmlformats.org/officeDocument/2006/relationships/slide" Target="slide1.xml"/><Relationship Id="rId7" Type="http://schemas.microsoft.com/office/2007/relationships/hdphoto" Target="../media/hdphoto3.wdp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microsoft.com/office/2007/relationships/hdphoto" Target="../media/hdphoto1.wdp"/><Relationship Id="rId5" Type="http://schemas.openxmlformats.org/officeDocument/2006/relationships/slide" Target="slide15.xml"/><Relationship Id="rId10" Type="http://schemas.openxmlformats.org/officeDocument/2006/relationships/image" Target="../media/image1.png"/><Relationship Id="rId4" Type="http://schemas.openxmlformats.org/officeDocument/2006/relationships/slide" Target="slide3.xml"/><Relationship Id="rId9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microsoft.com/office/2007/relationships/hdphoto" Target="../media/hdphoto4.wdp"/><Relationship Id="rId3" Type="http://schemas.openxmlformats.org/officeDocument/2006/relationships/slide" Target="slide1.xml"/><Relationship Id="rId7" Type="http://schemas.microsoft.com/office/2007/relationships/hdphoto" Target="../media/hdphoto3.wdp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microsoft.com/office/2007/relationships/hdphoto" Target="../media/hdphoto1.wdp"/><Relationship Id="rId5" Type="http://schemas.openxmlformats.org/officeDocument/2006/relationships/slide" Target="slide15.xml"/><Relationship Id="rId10" Type="http://schemas.openxmlformats.org/officeDocument/2006/relationships/image" Target="../media/image1.png"/><Relationship Id="rId4" Type="http://schemas.openxmlformats.org/officeDocument/2006/relationships/slide" Target="slide3.xml"/><Relationship Id="rId9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microsoft.com/office/2007/relationships/hdphoto" Target="../media/hdphoto4.wdp"/><Relationship Id="rId3" Type="http://schemas.openxmlformats.org/officeDocument/2006/relationships/slide" Target="slide1.xml"/><Relationship Id="rId7" Type="http://schemas.microsoft.com/office/2007/relationships/hdphoto" Target="../media/hdphoto3.wdp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microsoft.com/office/2007/relationships/hdphoto" Target="../media/hdphoto1.wdp"/><Relationship Id="rId5" Type="http://schemas.openxmlformats.org/officeDocument/2006/relationships/slide" Target="slide15.xml"/><Relationship Id="rId10" Type="http://schemas.openxmlformats.org/officeDocument/2006/relationships/image" Target="../media/image1.png"/><Relationship Id="rId4" Type="http://schemas.openxmlformats.org/officeDocument/2006/relationships/slide" Target="slide3.xml"/><Relationship Id="rId9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3.wdp"/><Relationship Id="rId5" Type="http://schemas.openxmlformats.org/officeDocument/2006/relationships/image" Target="../media/image3.png"/><Relationship Id="rId4" Type="http://schemas.openxmlformats.org/officeDocument/2006/relationships/slide" Target="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slide" Target="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slide" Target="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2C"/>
        </a:soli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1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99" name="Google Shape;399;p31"/>
          <p:cNvSpPr txBox="1">
            <a:spLocks noGrp="1"/>
          </p:cNvSpPr>
          <p:nvPr>
            <p:ph type="ctrTitle"/>
          </p:nvPr>
        </p:nvSpPr>
        <p:spPr>
          <a:xfrm>
            <a:off x="926425" y="1317325"/>
            <a:ext cx="4087800" cy="16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Oswald" panose="00000500000000000000" pitchFamily="2" charset="0"/>
              </a:rPr>
              <a:t>&lt;</a:t>
            </a:r>
            <a:r>
              <a:rPr lang="vi-VN" sz="3200" b="1">
                <a:latin typeface="Oswald" panose="00000500000000000000" pitchFamily="2" charset="0"/>
              </a:rPr>
              <a:t>BÁO </a:t>
            </a:r>
            <a:r>
              <a:rPr lang="vi-VN" sz="3200" b="1" dirty="0">
                <a:latin typeface="Oswald" panose="00000500000000000000" pitchFamily="2" charset="0"/>
              </a:rPr>
              <a:t>CÁO BÀI TẬP LỚN</a:t>
            </a:r>
            <a:br>
              <a:rPr lang="vi-VN" sz="3200" b="1" dirty="0">
                <a:latin typeface="Oswald" panose="00000500000000000000" pitchFamily="2" charset="0"/>
              </a:rPr>
            </a:br>
            <a:r>
              <a:rPr lang="vi-VN" sz="3200" b="1">
                <a:latin typeface="Oswald" panose="00000500000000000000" pitchFamily="2" charset="0"/>
              </a:rPr>
              <a:t>NHÓM 6</a:t>
            </a:r>
            <a:r>
              <a:rPr lang="en-US" sz="3200" b="1">
                <a:latin typeface="Oswald" panose="00000500000000000000" pitchFamily="2" charset="0"/>
              </a:rPr>
              <a:t>/&gt;</a:t>
            </a:r>
            <a:endParaRPr sz="3200" dirty="0"/>
          </a:p>
        </p:txBody>
      </p:sp>
      <p:sp>
        <p:nvSpPr>
          <p:cNvPr id="401" name="Google Shape;401;p31"/>
          <p:cNvSpPr/>
          <p:nvPr/>
        </p:nvSpPr>
        <p:spPr>
          <a:xfrm>
            <a:off x="6466110" y="3298356"/>
            <a:ext cx="426300" cy="396873"/>
          </a:xfrm>
          <a:custGeom>
            <a:avLst/>
            <a:gdLst/>
            <a:ahLst/>
            <a:cxnLst/>
            <a:rect l="l" t="t" r="r" b="b"/>
            <a:pathLst>
              <a:path w="17167" h="15982" extrusionOk="0">
                <a:moveTo>
                  <a:pt x="1" y="0"/>
                </a:moveTo>
                <a:lnTo>
                  <a:pt x="1" y="15982"/>
                </a:lnTo>
                <a:lnTo>
                  <a:pt x="17167" y="15982"/>
                </a:lnTo>
                <a:lnTo>
                  <a:pt x="17167" y="0"/>
                </a:lnTo>
                <a:close/>
              </a:path>
            </a:pathLst>
          </a:custGeom>
          <a:gradFill>
            <a:gsLst>
              <a:gs pos="0">
                <a:srgbClr val="E9A984"/>
              </a:gs>
              <a:gs pos="100000">
                <a:srgbClr val="E57C85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1"/>
          <p:cNvSpPr/>
          <p:nvPr/>
        </p:nvSpPr>
        <p:spPr>
          <a:xfrm>
            <a:off x="6346264" y="3665446"/>
            <a:ext cx="666008" cy="37249"/>
          </a:xfrm>
          <a:custGeom>
            <a:avLst/>
            <a:gdLst/>
            <a:ahLst/>
            <a:cxnLst/>
            <a:rect l="l" t="t" r="r" b="b"/>
            <a:pathLst>
              <a:path w="26820" h="1500" extrusionOk="0">
                <a:moveTo>
                  <a:pt x="938" y="1"/>
                </a:moveTo>
                <a:cubicBezTo>
                  <a:pt x="423" y="1"/>
                  <a:pt x="0" y="418"/>
                  <a:pt x="0" y="938"/>
                </a:cubicBezTo>
                <a:lnTo>
                  <a:pt x="0" y="1500"/>
                </a:lnTo>
                <a:lnTo>
                  <a:pt x="26819" y="1500"/>
                </a:lnTo>
                <a:lnTo>
                  <a:pt x="26819" y="938"/>
                </a:lnTo>
                <a:cubicBezTo>
                  <a:pt x="26819" y="418"/>
                  <a:pt x="26397" y="1"/>
                  <a:pt x="2587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1"/>
          <p:cNvSpPr/>
          <p:nvPr/>
        </p:nvSpPr>
        <p:spPr>
          <a:xfrm>
            <a:off x="6466110" y="3303326"/>
            <a:ext cx="426300" cy="126596"/>
          </a:xfrm>
          <a:custGeom>
            <a:avLst/>
            <a:gdLst/>
            <a:ahLst/>
            <a:cxnLst/>
            <a:rect l="l" t="t" r="r" b="b"/>
            <a:pathLst>
              <a:path w="17167" h="5098" extrusionOk="0">
                <a:moveTo>
                  <a:pt x="1" y="0"/>
                </a:moveTo>
                <a:lnTo>
                  <a:pt x="1" y="1156"/>
                </a:lnTo>
                <a:lnTo>
                  <a:pt x="17167" y="5097"/>
                </a:lnTo>
                <a:lnTo>
                  <a:pt x="17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31"/>
          <p:cNvSpPr/>
          <p:nvPr/>
        </p:nvSpPr>
        <p:spPr>
          <a:xfrm>
            <a:off x="5567189" y="3097292"/>
            <a:ext cx="2224098" cy="218476"/>
          </a:xfrm>
          <a:custGeom>
            <a:avLst/>
            <a:gdLst/>
            <a:ahLst/>
            <a:cxnLst/>
            <a:rect l="l" t="t" r="r" b="b"/>
            <a:pathLst>
              <a:path w="89564" h="8798" extrusionOk="0">
                <a:moveTo>
                  <a:pt x="0" y="1"/>
                </a:moveTo>
                <a:lnTo>
                  <a:pt x="0" y="6435"/>
                </a:lnTo>
                <a:cubicBezTo>
                  <a:pt x="0" y="7739"/>
                  <a:pt x="1057" y="8797"/>
                  <a:pt x="2361" y="8797"/>
                </a:cubicBezTo>
                <a:lnTo>
                  <a:pt x="87208" y="8797"/>
                </a:lnTo>
                <a:cubicBezTo>
                  <a:pt x="88507" y="8797"/>
                  <a:pt x="89564" y="7739"/>
                  <a:pt x="89564" y="6435"/>
                </a:cubicBezTo>
                <a:lnTo>
                  <a:pt x="89564" y="1"/>
                </a:lnTo>
                <a:close/>
              </a:path>
            </a:pathLst>
          </a:custGeom>
          <a:gradFill>
            <a:gsLst>
              <a:gs pos="0">
                <a:srgbClr val="E9A984"/>
              </a:gs>
              <a:gs pos="100000">
                <a:srgbClr val="E57C85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31"/>
          <p:cNvSpPr/>
          <p:nvPr/>
        </p:nvSpPr>
        <p:spPr>
          <a:xfrm>
            <a:off x="5567189" y="1818088"/>
            <a:ext cx="2224161" cy="1289166"/>
          </a:xfrm>
          <a:custGeom>
            <a:avLst/>
            <a:gdLst/>
            <a:ahLst/>
            <a:cxnLst/>
            <a:rect l="l" t="t" r="r" b="b"/>
            <a:pathLst>
              <a:path w="89564" h="51913" extrusionOk="0">
                <a:moveTo>
                  <a:pt x="2361" y="1"/>
                </a:moveTo>
                <a:cubicBezTo>
                  <a:pt x="1057" y="1"/>
                  <a:pt x="0" y="1059"/>
                  <a:pt x="0" y="2357"/>
                </a:cubicBezTo>
                <a:lnTo>
                  <a:pt x="0" y="51913"/>
                </a:lnTo>
                <a:lnTo>
                  <a:pt x="89564" y="51913"/>
                </a:lnTo>
                <a:lnTo>
                  <a:pt x="89564" y="2357"/>
                </a:lnTo>
                <a:cubicBezTo>
                  <a:pt x="89564" y="1059"/>
                  <a:pt x="88507" y="1"/>
                  <a:pt x="87208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31"/>
          <p:cNvSpPr/>
          <p:nvPr/>
        </p:nvSpPr>
        <p:spPr>
          <a:xfrm>
            <a:off x="5626516" y="1871380"/>
            <a:ext cx="2105483" cy="1171978"/>
          </a:xfrm>
          <a:custGeom>
            <a:avLst/>
            <a:gdLst/>
            <a:ahLst/>
            <a:cxnLst/>
            <a:rect l="l" t="t" r="r" b="b"/>
            <a:pathLst>
              <a:path w="84785" h="47194" extrusionOk="0">
                <a:moveTo>
                  <a:pt x="1" y="0"/>
                </a:moveTo>
                <a:lnTo>
                  <a:pt x="1" y="47193"/>
                </a:lnTo>
                <a:lnTo>
                  <a:pt x="84785" y="47193"/>
                </a:lnTo>
                <a:lnTo>
                  <a:pt x="84785" y="0"/>
                </a:lnTo>
                <a:close/>
              </a:path>
            </a:pathLst>
          </a:custGeom>
          <a:gradFill>
            <a:gsLst>
              <a:gs pos="0">
                <a:srgbClr val="80DFFF"/>
              </a:gs>
              <a:gs pos="100000">
                <a:srgbClr val="318FFA">
                  <a:alpha val="71764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1"/>
          <p:cNvSpPr/>
          <p:nvPr/>
        </p:nvSpPr>
        <p:spPr>
          <a:xfrm>
            <a:off x="5719418" y="1968354"/>
            <a:ext cx="677425" cy="476599"/>
          </a:xfrm>
          <a:custGeom>
            <a:avLst/>
            <a:gdLst/>
            <a:ahLst/>
            <a:cxnLst/>
            <a:rect l="l" t="t" r="r" b="b"/>
            <a:pathLst>
              <a:path w="27279" h="19192" extrusionOk="0">
                <a:moveTo>
                  <a:pt x="2746" y="0"/>
                </a:moveTo>
                <a:cubicBezTo>
                  <a:pt x="1231" y="0"/>
                  <a:pt x="1" y="1230"/>
                  <a:pt x="1" y="2740"/>
                </a:cubicBezTo>
                <a:lnTo>
                  <a:pt x="1" y="16451"/>
                </a:lnTo>
                <a:cubicBezTo>
                  <a:pt x="1" y="17967"/>
                  <a:pt x="1231" y="19191"/>
                  <a:pt x="2746" y="19191"/>
                </a:cubicBezTo>
                <a:lnTo>
                  <a:pt x="24538" y="19191"/>
                </a:lnTo>
                <a:cubicBezTo>
                  <a:pt x="26054" y="19191"/>
                  <a:pt x="27278" y="17967"/>
                  <a:pt x="27278" y="16451"/>
                </a:cubicBezTo>
                <a:lnTo>
                  <a:pt x="27278" y="2740"/>
                </a:lnTo>
                <a:cubicBezTo>
                  <a:pt x="27278" y="1230"/>
                  <a:pt x="26054" y="0"/>
                  <a:pt x="24538" y="0"/>
                </a:cubicBezTo>
                <a:close/>
              </a:path>
            </a:pathLst>
          </a:custGeom>
          <a:gradFill>
            <a:gsLst>
              <a:gs pos="0">
                <a:srgbClr val="3DB0FD"/>
              </a:gs>
              <a:gs pos="100000">
                <a:srgbClr val="308EF7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!!m1"/>
          <p:cNvSpPr/>
          <p:nvPr/>
        </p:nvSpPr>
        <p:spPr>
          <a:xfrm>
            <a:off x="5719418" y="2497898"/>
            <a:ext cx="1407769" cy="476698"/>
          </a:xfrm>
          <a:custGeom>
            <a:avLst/>
            <a:gdLst/>
            <a:ahLst/>
            <a:cxnLst/>
            <a:rect l="l" t="t" r="r" b="b"/>
            <a:pathLst>
              <a:path w="56689" h="19196" extrusionOk="0">
                <a:moveTo>
                  <a:pt x="2746" y="0"/>
                </a:moveTo>
                <a:cubicBezTo>
                  <a:pt x="1231" y="0"/>
                  <a:pt x="1" y="1230"/>
                  <a:pt x="1" y="2746"/>
                </a:cubicBezTo>
                <a:lnTo>
                  <a:pt x="1" y="16450"/>
                </a:lnTo>
                <a:cubicBezTo>
                  <a:pt x="1" y="17965"/>
                  <a:pt x="1231" y="19195"/>
                  <a:pt x="2746" y="19195"/>
                </a:cubicBezTo>
                <a:lnTo>
                  <a:pt x="53949" y="19195"/>
                </a:lnTo>
                <a:cubicBezTo>
                  <a:pt x="55459" y="19195"/>
                  <a:pt x="56689" y="17965"/>
                  <a:pt x="56689" y="16450"/>
                </a:cubicBezTo>
                <a:lnTo>
                  <a:pt x="56689" y="2746"/>
                </a:lnTo>
                <a:cubicBezTo>
                  <a:pt x="56689" y="1230"/>
                  <a:pt x="55459" y="0"/>
                  <a:pt x="53949" y="0"/>
                </a:cubicBezTo>
                <a:close/>
              </a:path>
            </a:pathLst>
          </a:custGeom>
          <a:gradFill>
            <a:gsLst>
              <a:gs pos="0">
                <a:srgbClr val="3DB0FD"/>
              </a:gs>
              <a:gs pos="100000">
                <a:srgbClr val="308EF7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31"/>
          <p:cNvSpPr/>
          <p:nvPr/>
        </p:nvSpPr>
        <p:spPr>
          <a:xfrm>
            <a:off x="6449795" y="1968354"/>
            <a:ext cx="677400" cy="476599"/>
          </a:xfrm>
          <a:custGeom>
            <a:avLst/>
            <a:gdLst/>
            <a:ahLst/>
            <a:cxnLst/>
            <a:rect l="l" t="t" r="r" b="b"/>
            <a:pathLst>
              <a:path w="27278" h="19192" extrusionOk="0">
                <a:moveTo>
                  <a:pt x="2740" y="0"/>
                </a:moveTo>
                <a:cubicBezTo>
                  <a:pt x="1225" y="0"/>
                  <a:pt x="0" y="1230"/>
                  <a:pt x="0" y="2740"/>
                </a:cubicBezTo>
                <a:lnTo>
                  <a:pt x="0" y="16451"/>
                </a:lnTo>
                <a:cubicBezTo>
                  <a:pt x="0" y="17967"/>
                  <a:pt x="1225" y="19191"/>
                  <a:pt x="2740" y="19191"/>
                </a:cubicBezTo>
                <a:lnTo>
                  <a:pt x="24538" y="19191"/>
                </a:lnTo>
                <a:cubicBezTo>
                  <a:pt x="26048" y="19191"/>
                  <a:pt x="27278" y="17967"/>
                  <a:pt x="27278" y="16451"/>
                </a:cubicBezTo>
                <a:lnTo>
                  <a:pt x="27278" y="2740"/>
                </a:lnTo>
                <a:cubicBezTo>
                  <a:pt x="27278" y="1230"/>
                  <a:pt x="26048" y="0"/>
                  <a:pt x="24538" y="0"/>
                </a:cubicBezTo>
                <a:close/>
              </a:path>
            </a:pathLst>
          </a:custGeom>
          <a:gradFill>
            <a:gsLst>
              <a:gs pos="0">
                <a:srgbClr val="3DB0FD"/>
              </a:gs>
              <a:gs pos="100000">
                <a:srgbClr val="308EF7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1"/>
          <p:cNvSpPr/>
          <p:nvPr/>
        </p:nvSpPr>
        <p:spPr>
          <a:xfrm>
            <a:off x="7194649" y="1968354"/>
            <a:ext cx="479554" cy="221338"/>
          </a:xfrm>
          <a:custGeom>
            <a:avLst/>
            <a:gdLst/>
            <a:ahLst/>
            <a:cxnLst/>
            <a:rect l="l" t="t" r="r" b="b"/>
            <a:pathLst>
              <a:path w="19311" h="8913" extrusionOk="0">
                <a:moveTo>
                  <a:pt x="2746" y="0"/>
                </a:moveTo>
                <a:cubicBezTo>
                  <a:pt x="1230" y="0"/>
                  <a:pt x="1" y="1230"/>
                  <a:pt x="1" y="2740"/>
                </a:cubicBezTo>
                <a:lnTo>
                  <a:pt x="1" y="6167"/>
                </a:lnTo>
                <a:cubicBezTo>
                  <a:pt x="1" y="7682"/>
                  <a:pt x="1230" y="8912"/>
                  <a:pt x="2746" y="8912"/>
                </a:cubicBezTo>
                <a:lnTo>
                  <a:pt x="16571" y="8912"/>
                </a:lnTo>
                <a:cubicBezTo>
                  <a:pt x="18081" y="8912"/>
                  <a:pt x="19311" y="7682"/>
                  <a:pt x="19311" y="6167"/>
                </a:cubicBezTo>
                <a:lnTo>
                  <a:pt x="19311" y="2740"/>
                </a:lnTo>
                <a:cubicBezTo>
                  <a:pt x="19311" y="1230"/>
                  <a:pt x="18081" y="0"/>
                  <a:pt x="16571" y="0"/>
                </a:cubicBezTo>
                <a:close/>
              </a:path>
            </a:pathLst>
          </a:custGeom>
          <a:gradFill>
            <a:gsLst>
              <a:gs pos="0">
                <a:srgbClr val="3DB0FD"/>
              </a:gs>
              <a:gs pos="100000">
                <a:srgbClr val="308EF7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1"/>
          <p:cNvSpPr/>
          <p:nvPr/>
        </p:nvSpPr>
        <p:spPr>
          <a:xfrm>
            <a:off x="7194649" y="2241370"/>
            <a:ext cx="479554" cy="733225"/>
          </a:xfrm>
          <a:custGeom>
            <a:avLst/>
            <a:gdLst/>
            <a:ahLst/>
            <a:cxnLst/>
            <a:rect l="l" t="t" r="r" b="b"/>
            <a:pathLst>
              <a:path w="19311" h="29526" extrusionOk="0">
                <a:moveTo>
                  <a:pt x="2746" y="1"/>
                </a:moveTo>
                <a:cubicBezTo>
                  <a:pt x="1230" y="1"/>
                  <a:pt x="1" y="1231"/>
                  <a:pt x="1" y="2741"/>
                </a:cubicBezTo>
                <a:lnTo>
                  <a:pt x="1" y="26780"/>
                </a:lnTo>
                <a:cubicBezTo>
                  <a:pt x="1" y="28295"/>
                  <a:pt x="1230" y="29525"/>
                  <a:pt x="2746" y="29525"/>
                </a:cubicBezTo>
                <a:lnTo>
                  <a:pt x="16571" y="29525"/>
                </a:lnTo>
                <a:cubicBezTo>
                  <a:pt x="18081" y="29525"/>
                  <a:pt x="19311" y="28295"/>
                  <a:pt x="19311" y="26780"/>
                </a:cubicBezTo>
                <a:lnTo>
                  <a:pt x="19311" y="2741"/>
                </a:lnTo>
                <a:cubicBezTo>
                  <a:pt x="19311" y="1231"/>
                  <a:pt x="18081" y="1"/>
                  <a:pt x="16571" y="1"/>
                </a:cubicBezTo>
                <a:close/>
              </a:path>
            </a:pathLst>
          </a:custGeom>
          <a:gradFill>
            <a:gsLst>
              <a:gs pos="0">
                <a:srgbClr val="3DB0FD"/>
              </a:gs>
              <a:gs pos="100000">
                <a:srgbClr val="308EF7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2" name="Google Shape;412;p31"/>
          <p:cNvGrpSpPr/>
          <p:nvPr/>
        </p:nvGrpSpPr>
        <p:grpSpPr>
          <a:xfrm>
            <a:off x="7310402" y="1435741"/>
            <a:ext cx="795392" cy="626115"/>
            <a:chOff x="7542675" y="1392460"/>
            <a:chExt cx="879178" cy="692069"/>
          </a:xfrm>
        </p:grpSpPr>
        <p:sp>
          <p:nvSpPr>
            <p:cNvPr id="413" name="Google Shape;413;p31"/>
            <p:cNvSpPr/>
            <p:nvPr/>
          </p:nvSpPr>
          <p:spPr>
            <a:xfrm>
              <a:off x="7542675" y="1392460"/>
              <a:ext cx="879178" cy="692069"/>
            </a:xfrm>
            <a:custGeom>
              <a:avLst/>
              <a:gdLst/>
              <a:ahLst/>
              <a:cxnLst/>
              <a:rect l="l" t="t" r="r" b="b"/>
              <a:pathLst>
                <a:path w="29245" h="23021" extrusionOk="0">
                  <a:moveTo>
                    <a:pt x="2248" y="1"/>
                  </a:moveTo>
                  <a:cubicBezTo>
                    <a:pt x="1007" y="1"/>
                    <a:pt x="0" y="1007"/>
                    <a:pt x="0" y="2248"/>
                  </a:cubicBezTo>
                  <a:lnTo>
                    <a:pt x="0" y="19573"/>
                  </a:lnTo>
                  <a:lnTo>
                    <a:pt x="0" y="22542"/>
                  </a:lnTo>
                  <a:cubicBezTo>
                    <a:pt x="0" y="22835"/>
                    <a:pt x="238" y="23021"/>
                    <a:pt x="482" y="23021"/>
                  </a:cubicBezTo>
                  <a:cubicBezTo>
                    <a:pt x="618" y="23021"/>
                    <a:pt x="757" y="22963"/>
                    <a:pt x="858" y="22833"/>
                  </a:cubicBezTo>
                  <a:lnTo>
                    <a:pt x="3364" y="19573"/>
                  </a:lnTo>
                  <a:lnTo>
                    <a:pt x="26996" y="19573"/>
                  </a:lnTo>
                  <a:cubicBezTo>
                    <a:pt x="28237" y="19573"/>
                    <a:pt x="29245" y="18567"/>
                    <a:pt x="29245" y="17326"/>
                  </a:cubicBezTo>
                  <a:lnTo>
                    <a:pt x="29245" y="2248"/>
                  </a:lnTo>
                  <a:cubicBezTo>
                    <a:pt x="29245" y="1007"/>
                    <a:pt x="28237" y="1"/>
                    <a:pt x="26996" y="1"/>
                  </a:cubicBezTo>
                  <a:close/>
                </a:path>
              </a:pathLst>
            </a:cu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4" name="Google Shape;414;p31"/>
            <p:cNvGrpSpPr/>
            <p:nvPr/>
          </p:nvGrpSpPr>
          <p:grpSpPr>
            <a:xfrm>
              <a:off x="7603656" y="1520706"/>
              <a:ext cx="657046" cy="305943"/>
              <a:chOff x="7603656" y="1520706"/>
              <a:chExt cx="657046" cy="305943"/>
            </a:xfrm>
          </p:grpSpPr>
          <p:sp>
            <p:nvSpPr>
              <p:cNvPr id="415" name="Google Shape;415;p31"/>
              <p:cNvSpPr/>
              <p:nvPr/>
            </p:nvSpPr>
            <p:spPr>
              <a:xfrm>
                <a:off x="7603656" y="1520706"/>
                <a:ext cx="296446" cy="38931"/>
              </a:xfrm>
              <a:custGeom>
                <a:avLst/>
                <a:gdLst/>
                <a:ahLst/>
                <a:cxnLst/>
                <a:rect l="l" t="t" r="r" b="b"/>
                <a:pathLst>
                  <a:path w="9861" h="1295" extrusionOk="0">
                    <a:moveTo>
                      <a:pt x="647" y="1"/>
                    </a:moveTo>
                    <a:cubicBezTo>
                      <a:pt x="286" y="1"/>
                      <a:pt x="0" y="288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9215" y="1294"/>
                    </a:lnTo>
                    <a:cubicBezTo>
                      <a:pt x="9570" y="1294"/>
                      <a:pt x="9861" y="1002"/>
                      <a:pt x="9861" y="648"/>
                    </a:cubicBezTo>
                    <a:cubicBezTo>
                      <a:pt x="9861" y="288"/>
                      <a:pt x="9570" y="1"/>
                      <a:pt x="92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31"/>
              <p:cNvSpPr/>
              <p:nvPr/>
            </p:nvSpPr>
            <p:spPr>
              <a:xfrm>
                <a:off x="7603656" y="1611163"/>
                <a:ext cx="657046" cy="38931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5" extrusionOk="0">
                    <a:moveTo>
                      <a:pt x="647" y="1"/>
                    </a:moveTo>
                    <a:cubicBezTo>
                      <a:pt x="286" y="1"/>
                      <a:pt x="0" y="286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21209" y="1294"/>
                    </a:lnTo>
                    <a:cubicBezTo>
                      <a:pt x="21570" y="1294"/>
                      <a:pt x="21855" y="1002"/>
                      <a:pt x="21855" y="648"/>
                    </a:cubicBezTo>
                    <a:cubicBezTo>
                      <a:pt x="21855" y="286"/>
                      <a:pt x="21570" y="1"/>
                      <a:pt x="212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31"/>
              <p:cNvSpPr/>
              <p:nvPr/>
            </p:nvSpPr>
            <p:spPr>
              <a:xfrm>
                <a:off x="7603656" y="1699576"/>
                <a:ext cx="657046" cy="38871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3" extrusionOk="0">
                    <a:moveTo>
                      <a:pt x="647" y="0"/>
                    </a:moveTo>
                    <a:cubicBezTo>
                      <a:pt x="286" y="0"/>
                      <a:pt x="0" y="291"/>
                      <a:pt x="0" y="646"/>
                    </a:cubicBezTo>
                    <a:cubicBezTo>
                      <a:pt x="0" y="1007"/>
                      <a:pt x="286" y="1292"/>
                      <a:pt x="647" y="1292"/>
                    </a:cubicBezTo>
                    <a:lnTo>
                      <a:pt x="21209" y="1292"/>
                    </a:lnTo>
                    <a:cubicBezTo>
                      <a:pt x="21570" y="1292"/>
                      <a:pt x="21855" y="1007"/>
                      <a:pt x="21855" y="646"/>
                    </a:cubicBezTo>
                    <a:cubicBezTo>
                      <a:pt x="21855" y="291"/>
                      <a:pt x="21570" y="0"/>
                      <a:pt x="212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31"/>
              <p:cNvSpPr/>
              <p:nvPr/>
            </p:nvSpPr>
            <p:spPr>
              <a:xfrm>
                <a:off x="7603656" y="1787748"/>
                <a:ext cx="549212" cy="38901"/>
              </a:xfrm>
              <a:custGeom>
                <a:avLst/>
                <a:gdLst/>
                <a:ahLst/>
                <a:cxnLst/>
                <a:rect l="l" t="t" r="r" b="b"/>
                <a:pathLst>
                  <a:path w="18269" h="1294" extrusionOk="0">
                    <a:moveTo>
                      <a:pt x="647" y="1"/>
                    </a:moveTo>
                    <a:cubicBezTo>
                      <a:pt x="286" y="1"/>
                      <a:pt x="0" y="293"/>
                      <a:pt x="0" y="647"/>
                    </a:cubicBezTo>
                    <a:cubicBezTo>
                      <a:pt x="0" y="1007"/>
                      <a:pt x="286" y="1294"/>
                      <a:pt x="647" y="1294"/>
                    </a:cubicBezTo>
                    <a:lnTo>
                      <a:pt x="17623" y="1294"/>
                    </a:lnTo>
                    <a:cubicBezTo>
                      <a:pt x="17978" y="1294"/>
                      <a:pt x="18269" y="1007"/>
                      <a:pt x="18269" y="647"/>
                    </a:cubicBezTo>
                    <a:cubicBezTo>
                      <a:pt x="18269" y="293"/>
                      <a:pt x="17978" y="1"/>
                      <a:pt x="176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31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420" name="Google Shape;420;p31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1" name="Google Shape;421;p31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2" name="Google Shape;422;p31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23" name="Google Shape;423;p31"/>
          <p:cNvGrpSpPr/>
          <p:nvPr/>
        </p:nvGrpSpPr>
        <p:grpSpPr>
          <a:xfrm>
            <a:off x="5247570" y="2845326"/>
            <a:ext cx="633471" cy="733893"/>
            <a:chOff x="5055410" y="2845326"/>
            <a:chExt cx="633471" cy="733893"/>
          </a:xfrm>
        </p:grpSpPr>
        <p:grpSp>
          <p:nvGrpSpPr>
            <p:cNvPr id="424" name="Google Shape;424;p31"/>
            <p:cNvGrpSpPr/>
            <p:nvPr/>
          </p:nvGrpSpPr>
          <p:grpSpPr>
            <a:xfrm>
              <a:off x="5055410" y="2845326"/>
              <a:ext cx="633471" cy="733893"/>
              <a:chOff x="5418807" y="2497285"/>
              <a:chExt cx="700200" cy="811200"/>
            </a:xfrm>
          </p:grpSpPr>
          <p:sp>
            <p:nvSpPr>
              <p:cNvPr id="425" name="Google Shape;425;p31"/>
              <p:cNvSpPr/>
              <p:nvPr/>
            </p:nvSpPr>
            <p:spPr>
              <a:xfrm>
                <a:off x="5418807" y="2497285"/>
                <a:ext cx="700200" cy="811200"/>
              </a:xfrm>
              <a:prstGeom prst="roundRect">
                <a:avLst>
                  <a:gd name="adj" fmla="val 18711"/>
                </a:avLst>
              </a:prstGeom>
              <a:gradFill>
                <a:gsLst>
                  <a:gs pos="0">
                    <a:srgbClr val="FFFFFF">
                      <a:alpha val="85710"/>
                    </a:srgbClr>
                  </a:gs>
                  <a:gs pos="100000">
                    <a:srgbClr val="C5C7F4">
                      <a:alpha val="85710"/>
                    </a:srgbClr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9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6" name="Google Shape;426;p31"/>
              <p:cNvGrpSpPr/>
              <p:nvPr/>
            </p:nvGrpSpPr>
            <p:grpSpPr>
              <a:xfrm>
                <a:off x="5600579" y="2592573"/>
                <a:ext cx="336576" cy="344118"/>
                <a:chOff x="3409000" y="1026975"/>
                <a:chExt cx="355075" cy="363032"/>
              </a:xfrm>
            </p:grpSpPr>
            <p:sp>
              <p:nvSpPr>
                <p:cNvPr id="427" name="Google Shape;427;p31"/>
                <p:cNvSpPr/>
                <p:nvPr/>
              </p:nvSpPr>
              <p:spPr>
                <a:xfrm>
                  <a:off x="3409000" y="1026975"/>
                  <a:ext cx="355075" cy="35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03" h="14209" extrusionOk="0">
                      <a:moveTo>
                        <a:pt x="7104" y="0"/>
                      </a:moveTo>
                      <a:cubicBezTo>
                        <a:pt x="3186" y="0"/>
                        <a:pt x="0" y="3181"/>
                        <a:pt x="0" y="7099"/>
                      </a:cubicBezTo>
                      <a:cubicBezTo>
                        <a:pt x="0" y="9129"/>
                        <a:pt x="847" y="10953"/>
                        <a:pt x="2209" y="12247"/>
                      </a:cubicBezTo>
                      <a:cubicBezTo>
                        <a:pt x="3484" y="13466"/>
                        <a:pt x="5211" y="14208"/>
                        <a:pt x="7104" y="14208"/>
                      </a:cubicBezTo>
                      <a:cubicBezTo>
                        <a:pt x="8998" y="14208"/>
                        <a:pt x="10725" y="13466"/>
                        <a:pt x="12000" y="12247"/>
                      </a:cubicBezTo>
                      <a:cubicBezTo>
                        <a:pt x="13357" y="10948"/>
                        <a:pt x="14202" y="9129"/>
                        <a:pt x="14202" y="7099"/>
                      </a:cubicBezTo>
                      <a:cubicBezTo>
                        <a:pt x="14202" y="3181"/>
                        <a:pt x="11029" y="0"/>
                        <a:pt x="710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31"/>
                <p:cNvSpPr/>
                <p:nvPr/>
              </p:nvSpPr>
              <p:spPr>
                <a:xfrm>
                  <a:off x="3528425" y="1078900"/>
                  <a:ext cx="116400" cy="11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6" h="4650" extrusionOk="0">
                      <a:moveTo>
                        <a:pt x="2327" y="0"/>
                      </a:moveTo>
                      <a:cubicBezTo>
                        <a:pt x="1041" y="0"/>
                        <a:pt x="0" y="1041"/>
                        <a:pt x="0" y="2322"/>
                      </a:cubicBezTo>
                      <a:cubicBezTo>
                        <a:pt x="0" y="3609"/>
                        <a:pt x="1041" y="4650"/>
                        <a:pt x="2327" y="4650"/>
                      </a:cubicBezTo>
                      <a:cubicBezTo>
                        <a:pt x="3609" y="4650"/>
                        <a:pt x="4655" y="3609"/>
                        <a:pt x="4655" y="2322"/>
                      </a:cubicBezTo>
                      <a:cubicBezTo>
                        <a:pt x="4655" y="1041"/>
                        <a:pt x="3609" y="0"/>
                        <a:pt x="23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31"/>
                <p:cNvSpPr/>
                <p:nvPr/>
              </p:nvSpPr>
              <p:spPr>
                <a:xfrm>
                  <a:off x="3464200" y="1246832"/>
                  <a:ext cx="244825" cy="14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93" h="5727" extrusionOk="0">
                      <a:moveTo>
                        <a:pt x="4896" y="1"/>
                      </a:moveTo>
                      <a:cubicBezTo>
                        <a:pt x="2551" y="1"/>
                        <a:pt x="572" y="1597"/>
                        <a:pt x="1" y="3765"/>
                      </a:cubicBezTo>
                      <a:cubicBezTo>
                        <a:pt x="1276" y="4984"/>
                        <a:pt x="3003" y="5726"/>
                        <a:pt x="4896" y="5726"/>
                      </a:cubicBezTo>
                      <a:cubicBezTo>
                        <a:pt x="6790" y="5726"/>
                        <a:pt x="8517" y="4984"/>
                        <a:pt x="9792" y="3765"/>
                      </a:cubicBezTo>
                      <a:cubicBezTo>
                        <a:pt x="9215" y="1597"/>
                        <a:pt x="7236" y="1"/>
                        <a:pt x="489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30" name="Google Shape;430;p31"/>
            <p:cNvGrpSpPr/>
            <p:nvPr/>
          </p:nvGrpSpPr>
          <p:grpSpPr>
            <a:xfrm>
              <a:off x="5195602" y="3311831"/>
              <a:ext cx="352067" cy="169406"/>
              <a:chOff x="5528432" y="2979624"/>
              <a:chExt cx="480900" cy="187251"/>
            </a:xfrm>
          </p:grpSpPr>
          <p:sp>
            <p:nvSpPr>
              <p:cNvPr id="431" name="Google Shape;431;p31"/>
              <p:cNvSpPr/>
              <p:nvPr/>
            </p:nvSpPr>
            <p:spPr>
              <a:xfrm>
                <a:off x="5528432" y="2979624"/>
                <a:ext cx="480900" cy="40800"/>
              </a:xfrm>
              <a:prstGeom prst="roundRect">
                <a:avLst>
                  <a:gd name="adj" fmla="val 50000"/>
                </a:avLst>
              </a:prstGeom>
              <a:solidFill>
                <a:srgbClr val="7E3BBE">
                  <a:alpha val="53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1"/>
              <p:cNvSpPr/>
              <p:nvPr/>
            </p:nvSpPr>
            <p:spPr>
              <a:xfrm>
                <a:off x="5528432" y="3052849"/>
                <a:ext cx="480900" cy="40800"/>
              </a:xfrm>
              <a:prstGeom prst="roundRect">
                <a:avLst>
                  <a:gd name="adj" fmla="val 50000"/>
                </a:avLst>
              </a:prstGeom>
              <a:solidFill>
                <a:srgbClr val="7E3BBE">
                  <a:alpha val="53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1"/>
              <p:cNvSpPr/>
              <p:nvPr/>
            </p:nvSpPr>
            <p:spPr>
              <a:xfrm>
                <a:off x="5610449" y="3126075"/>
                <a:ext cx="316800" cy="40800"/>
              </a:xfrm>
              <a:prstGeom prst="roundRect">
                <a:avLst>
                  <a:gd name="adj" fmla="val 50000"/>
                </a:avLst>
              </a:prstGeom>
              <a:solidFill>
                <a:srgbClr val="7E3BBE">
                  <a:alpha val="53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4" name="Google Shape;434;p31"/>
          <p:cNvGrpSpPr/>
          <p:nvPr/>
        </p:nvGrpSpPr>
        <p:grpSpPr>
          <a:xfrm>
            <a:off x="7619355" y="2464693"/>
            <a:ext cx="694832" cy="494692"/>
            <a:chOff x="3336290" y="764021"/>
            <a:chExt cx="810300" cy="576900"/>
          </a:xfrm>
        </p:grpSpPr>
        <p:sp>
          <p:nvSpPr>
            <p:cNvPr id="435" name="Google Shape;435;p31"/>
            <p:cNvSpPr/>
            <p:nvPr/>
          </p:nvSpPr>
          <p:spPr>
            <a:xfrm rot="-5401788">
              <a:off x="3452990" y="647471"/>
              <a:ext cx="576900" cy="8100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3414726" y="1013671"/>
              <a:ext cx="653730" cy="281110"/>
            </a:xfrm>
            <a:custGeom>
              <a:avLst/>
              <a:gdLst/>
              <a:ahLst/>
              <a:cxnLst/>
              <a:rect l="l" t="t" r="r" b="b"/>
              <a:pathLst>
                <a:path w="28015" h="14176" extrusionOk="0">
                  <a:moveTo>
                    <a:pt x="7411" y="1"/>
                  </a:moveTo>
                  <a:cubicBezTo>
                    <a:pt x="6941" y="1"/>
                    <a:pt x="6471" y="194"/>
                    <a:pt x="6132" y="580"/>
                  </a:cubicBezTo>
                  <a:lnTo>
                    <a:pt x="429" y="7037"/>
                  </a:lnTo>
                  <a:cubicBezTo>
                    <a:pt x="154" y="7353"/>
                    <a:pt x="0" y="7752"/>
                    <a:pt x="0" y="8170"/>
                  </a:cubicBezTo>
                  <a:lnTo>
                    <a:pt x="0" y="12472"/>
                  </a:lnTo>
                  <a:cubicBezTo>
                    <a:pt x="0" y="13409"/>
                    <a:pt x="766" y="14175"/>
                    <a:pt x="1711" y="14175"/>
                  </a:cubicBezTo>
                  <a:lnTo>
                    <a:pt x="26304" y="14175"/>
                  </a:lnTo>
                  <a:cubicBezTo>
                    <a:pt x="27249" y="14175"/>
                    <a:pt x="28015" y="13409"/>
                    <a:pt x="28015" y="12472"/>
                  </a:cubicBezTo>
                  <a:lnTo>
                    <a:pt x="28015" y="8742"/>
                  </a:lnTo>
                  <a:cubicBezTo>
                    <a:pt x="28015" y="8245"/>
                    <a:pt x="27798" y="7776"/>
                    <a:pt x="27420" y="7449"/>
                  </a:cubicBezTo>
                  <a:lnTo>
                    <a:pt x="22816" y="3486"/>
                  </a:lnTo>
                  <a:cubicBezTo>
                    <a:pt x="22496" y="3210"/>
                    <a:pt x="22100" y="3072"/>
                    <a:pt x="21705" y="3072"/>
                  </a:cubicBezTo>
                  <a:cubicBezTo>
                    <a:pt x="21289" y="3072"/>
                    <a:pt x="20874" y="3224"/>
                    <a:pt x="20546" y="3526"/>
                  </a:cubicBezTo>
                  <a:lnTo>
                    <a:pt x="16959" y="6826"/>
                  </a:lnTo>
                  <a:cubicBezTo>
                    <a:pt x="16631" y="7127"/>
                    <a:pt x="16216" y="7277"/>
                    <a:pt x="15803" y="7277"/>
                  </a:cubicBezTo>
                  <a:cubicBezTo>
                    <a:pt x="15352" y="7277"/>
                    <a:pt x="14902" y="7099"/>
                    <a:pt x="14568" y="6746"/>
                  </a:cubicBezTo>
                  <a:lnTo>
                    <a:pt x="8648" y="529"/>
                  </a:lnTo>
                  <a:cubicBezTo>
                    <a:pt x="8310" y="177"/>
                    <a:pt x="7860" y="1"/>
                    <a:pt x="7411" y="1"/>
                  </a:cubicBezTo>
                  <a:close/>
                </a:path>
              </a:pathLst>
            </a:custGeom>
            <a:gradFill>
              <a:gsLst>
                <a:gs pos="0">
                  <a:srgbClr val="8D90E1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3848871" y="832785"/>
              <a:ext cx="144823" cy="144867"/>
            </a:xfrm>
            <a:custGeom>
              <a:avLst/>
              <a:gdLst/>
              <a:ahLst/>
              <a:cxnLst/>
              <a:rect l="l" t="t" r="r" b="b"/>
              <a:pathLst>
                <a:path w="4416" h="4417" extrusionOk="0">
                  <a:moveTo>
                    <a:pt x="2208" y="1"/>
                  </a:moveTo>
                  <a:cubicBezTo>
                    <a:pt x="991" y="1"/>
                    <a:pt x="1" y="990"/>
                    <a:pt x="1" y="2209"/>
                  </a:cubicBezTo>
                  <a:cubicBezTo>
                    <a:pt x="1" y="3427"/>
                    <a:pt x="991" y="4417"/>
                    <a:pt x="2208" y="4417"/>
                  </a:cubicBezTo>
                  <a:cubicBezTo>
                    <a:pt x="3427" y="4417"/>
                    <a:pt x="4416" y="3427"/>
                    <a:pt x="4416" y="2209"/>
                  </a:cubicBezTo>
                  <a:cubicBezTo>
                    <a:pt x="4416" y="990"/>
                    <a:pt x="3427" y="1"/>
                    <a:pt x="2208" y="1"/>
                  </a:cubicBezTo>
                  <a:close/>
                </a:path>
              </a:pathLst>
            </a:custGeom>
            <a:gradFill>
              <a:gsLst>
                <a:gs pos="0">
                  <a:srgbClr val="FFF68E"/>
                </a:gs>
                <a:gs pos="100000">
                  <a:srgbClr val="FFD96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31"/>
          <p:cNvGrpSpPr/>
          <p:nvPr/>
        </p:nvGrpSpPr>
        <p:grpSpPr>
          <a:xfrm>
            <a:off x="5351571" y="1731360"/>
            <a:ext cx="999286" cy="251306"/>
            <a:chOff x="6394932" y="2541500"/>
            <a:chExt cx="959100" cy="241200"/>
          </a:xfrm>
        </p:grpSpPr>
        <p:sp>
          <p:nvSpPr>
            <p:cNvPr id="439" name="Google Shape;439;p31"/>
            <p:cNvSpPr/>
            <p:nvPr/>
          </p:nvSpPr>
          <p:spPr>
            <a:xfrm rot="-5400000">
              <a:off x="6753882" y="2182550"/>
              <a:ext cx="241200" cy="9591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 rot="-5400000">
              <a:off x="6465475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E9A984"/>
                </a:gs>
                <a:gs pos="100000">
                  <a:srgbClr val="E57C85"/>
                </a:gs>
              </a:gsLst>
              <a:lin ang="2700006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 rot="-5400000">
              <a:off x="6687242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 rot="-5400000">
              <a:off x="6909008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 rot="-5400000">
              <a:off x="7130775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chemeClr val="lt2"/>
                </a:gs>
                <a:gs pos="100000">
                  <a:srgbClr val="E57C85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" name="Google Shape;444;p31"/>
          <p:cNvGrpSpPr/>
          <p:nvPr/>
        </p:nvGrpSpPr>
        <p:grpSpPr>
          <a:xfrm>
            <a:off x="286617" y="3999999"/>
            <a:ext cx="145867" cy="958251"/>
            <a:chOff x="286625" y="3923799"/>
            <a:chExt cx="145867" cy="958251"/>
          </a:xfrm>
        </p:grpSpPr>
        <p:sp>
          <p:nvSpPr>
            <p:cNvPr id="445" name="Google Shape;445;p31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" name="Google Shape;446;p31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447" name="Google Shape;447;p31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8" name="Google Shape;448;p31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449" name="Google Shape;449;p31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50" name="Google Shape;450;p31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51" name="Google Shape;451;p31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452" name="Google Shape;452;p31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1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454" name="Google Shape;454;p31">
            <a:hlinkClick r:id="" action="ppaction://hlinkshowjump?jump=nextslide"/>
          </p:cNvPr>
          <p:cNvCxnSpPr/>
          <p:nvPr/>
        </p:nvCxnSpPr>
        <p:spPr>
          <a:xfrm>
            <a:off x="1046100" y="4007188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55" name="Google Shape;455;p31"/>
          <p:cNvSpPr txBox="1">
            <a:spLocks noGrp="1"/>
          </p:cNvSpPr>
          <p:nvPr>
            <p:ph type="subTitle" idx="1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LÍ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56" name="Google Shape;456;p31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1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1">
            <a:hlinkClick r:id="rId4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31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97;p31">
            <a:extLst>
              <a:ext uri="{FF2B5EF4-FFF2-40B4-BE49-F238E27FC236}">
                <a16:creationId xmlns:a16="http://schemas.microsoft.com/office/drawing/2014/main" id="{7729B39F-2EF4-8CF6-DB72-ED7C906BFDC5}"/>
              </a:ext>
            </a:extLst>
          </p:cNvPr>
          <p:cNvSpPr txBox="1">
            <a:spLocks/>
          </p:cNvSpPr>
          <p:nvPr/>
        </p:nvSpPr>
        <p:spPr>
          <a:xfrm>
            <a:off x="926425" y="2784767"/>
            <a:ext cx="4116574" cy="1207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600" b="0" i="0" u="none" strike="noStrike" cap="none">
                <a:solidFill>
                  <a:schemeClr val="dk2"/>
                </a:solidFill>
                <a:latin typeface="Fira Code Light"/>
                <a:ea typeface="Fira Code Light"/>
                <a:cs typeface="Fira Code Light"/>
                <a:sym typeface="Fira Code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Code"/>
              <a:buNone/>
              <a:defRPr sz="1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Code"/>
              <a:buNone/>
              <a:defRPr sz="1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Code"/>
              <a:buNone/>
              <a:defRPr sz="1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Code"/>
              <a:buNone/>
              <a:defRPr sz="1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Code"/>
              <a:buNone/>
              <a:defRPr sz="1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Code"/>
              <a:buNone/>
              <a:defRPr sz="1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Code"/>
              <a:buNone/>
              <a:defRPr sz="1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Code"/>
              <a:buNone/>
              <a:defRPr sz="1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just"/>
            <a:r>
              <a:rPr lang="vi-VN">
                <a:latin typeface="Livvic" pitchFamily="2" charset="0"/>
                <a:ea typeface="MesloLGL Nerd Font Mono" panose="020B0609030804020204" pitchFamily="49" charset="0"/>
                <a:cs typeface="MesloLGL Nerd Font Mono" panose="020B0609030804020204" pitchFamily="49" charset="0"/>
              </a:rPr>
              <a:t>Đ</a:t>
            </a:r>
            <a:r>
              <a:rPr lang="en-US">
                <a:latin typeface="Livvic" pitchFamily="2" charset="0"/>
                <a:ea typeface="MesloLGL Nerd Font Mono" panose="020B0609030804020204" pitchFamily="49" charset="0"/>
                <a:cs typeface="MesloLGL Nerd Font Mono" panose="020B0609030804020204" pitchFamily="49" charset="0"/>
              </a:rPr>
              <a:t>ề tài</a:t>
            </a:r>
            <a:r>
              <a:rPr lang="vi-VN">
                <a:latin typeface="Livvic" pitchFamily="2" charset="0"/>
                <a:ea typeface="MesloLGL Nerd Font Mono" panose="020B0609030804020204" pitchFamily="49" charset="0"/>
                <a:cs typeface="MesloLGL Nerd Font Mono" panose="020B0609030804020204" pitchFamily="49" charset="0"/>
              </a:rPr>
              <a:t>: Viết chương trình điều khiển nhấp nháy LED đơn</a:t>
            </a:r>
            <a:r>
              <a:rPr lang="en-US">
                <a:latin typeface="Livvic" pitchFamily="2" charset="0"/>
                <a:ea typeface="MesloLGL Nerd Font Mono" panose="020B0609030804020204" pitchFamily="49" charset="0"/>
                <a:cs typeface="MesloLGL Nerd Font Mono" panose="020B0609030804020204" pitchFamily="49" charset="0"/>
              </a:rPr>
              <a:t> sử dụng</a:t>
            </a:r>
            <a:r>
              <a:rPr lang="vi-VN">
                <a:latin typeface="Livvic" pitchFamily="2" charset="0"/>
                <a:ea typeface="MesloLGL Nerd Font Mono" panose="020B0609030804020204" pitchFamily="49" charset="0"/>
                <a:cs typeface="MesloLGL Nerd Font Mono" panose="020B0609030804020204" pitchFamily="49" charset="0"/>
              </a:rPr>
              <a:t> STM32F108C3,</a:t>
            </a:r>
            <a:r>
              <a:rPr lang="en-US">
                <a:latin typeface="Livvic" pitchFamily="2" charset="0"/>
                <a:ea typeface="MesloLGL Nerd Font Mono" panose="020B0609030804020204" pitchFamily="49" charset="0"/>
                <a:cs typeface="MesloLGL Nerd Font Mono" panose="020B0609030804020204" pitchFamily="49" charset="0"/>
              </a:rPr>
              <a:t> </a:t>
            </a:r>
            <a:r>
              <a:rPr lang="vi-VN">
                <a:latin typeface="Livvic" pitchFamily="2" charset="0"/>
                <a:ea typeface="MesloLGL Nerd Font Mono" panose="020B0609030804020204" pitchFamily="49" charset="0"/>
                <a:cs typeface="MesloLGL Nerd Font Mono" panose="020B0609030804020204" pitchFamily="49" charset="0"/>
              </a:rPr>
              <a:t>thời gian trễ do người lập trình định trước.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44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121" name="Google Shape;1121;p44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122" name="Google Shape;1122;p44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3" name="Google Shape;1123;p44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4" name="Google Shape;1124;p44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25" name="Google Shape;1125;p44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1126" name="Google Shape;1126;p44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7" name="Google Shape;1127;p44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128" name="Google Shape;1128;p44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9" name="Google Shape;1129;p44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130" name="Google Shape;1130;p44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1" name="Google Shape;1131;p44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132" name="Google Shape;1132;p44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133" name="Google Shape;1133;p44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44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35" name="Google Shape;1135;p44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40" name="Google Shape;1140;p44"/>
          <p:cNvSpPr txBox="1">
            <a:spLocks noGrp="1"/>
          </p:cNvSpPr>
          <p:nvPr>
            <p:ph type="title" idx="4"/>
          </p:nvPr>
        </p:nvSpPr>
        <p:spPr>
          <a:xfrm>
            <a:off x="796200" y="1228718"/>
            <a:ext cx="3981862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Oswald" panose="00000500000000000000" pitchFamily="2" charset="0"/>
              </a:rPr>
              <a:t>/</a:t>
            </a:r>
            <a:r>
              <a:rPr lang="en-US" sz="2400" b="1" dirty="0"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Alternate function push-pull</a:t>
            </a:r>
            <a:endParaRPr sz="2400" dirty="0">
              <a:latin typeface="Oswald" panose="00000500000000000000" pitchFamily="2" charset="0"/>
            </a:endParaRPr>
          </a:p>
        </p:txBody>
      </p:sp>
      <p:sp>
        <p:nvSpPr>
          <p:cNvPr id="1141" name="Google Shape;1141;p44"/>
          <p:cNvSpPr txBox="1">
            <a:spLocks noGrp="1"/>
          </p:cNvSpPr>
          <p:nvPr>
            <p:ph type="subTitle" idx="5"/>
          </p:nvPr>
        </p:nvSpPr>
        <p:spPr>
          <a:xfrm>
            <a:off x="941180" y="1880108"/>
            <a:ext cx="7255943" cy="11051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fontAlgn="base">
              <a:spcAft>
                <a:spcPts val="2250"/>
              </a:spcAft>
            </a:pP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Cấu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hình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chân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I/O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vừa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là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ngõ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ra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vừa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là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ngõ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vào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nhưng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không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có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trở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kéo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lên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và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kéo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xuống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ở input,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chức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năng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output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thì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giống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Output push-pull.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Ngoài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ra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còn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để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sử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dụng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chức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năng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remap (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dùng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để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đổi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chân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cho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các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chức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năng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khác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)</a:t>
            </a:r>
            <a:endParaRPr lang="vi-VN" sz="1800" dirty="0">
              <a:solidFill>
                <a:schemeClr val="accent3">
                  <a:lumMod val="75000"/>
                </a:schemeClr>
              </a:solidFill>
              <a:effectLst/>
              <a:latin typeface="Oswald" panose="00000500000000000000" pitchFamily="2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42" name="Google Shape;1142;p44"/>
          <p:cNvSpPr txBox="1">
            <a:spLocks noGrp="1"/>
          </p:cNvSpPr>
          <p:nvPr>
            <p:ph type="title" idx="6"/>
          </p:nvPr>
        </p:nvSpPr>
        <p:spPr>
          <a:xfrm>
            <a:off x="867601" y="2910329"/>
            <a:ext cx="4560844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/</a:t>
            </a:r>
            <a:r>
              <a:rPr lang="vi-VN" sz="2400" dirty="0"/>
              <a:t>Alternate function open-drain</a:t>
            </a:r>
            <a:endParaRPr sz="2400" dirty="0"/>
          </a:p>
        </p:txBody>
      </p:sp>
      <p:sp>
        <p:nvSpPr>
          <p:cNvPr id="1143" name="Google Shape;1143;p44"/>
          <p:cNvSpPr txBox="1">
            <a:spLocks noGrp="1"/>
          </p:cNvSpPr>
          <p:nvPr>
            <p:ph type="subTitle" idx="7"/>
          </p:nvPr>
        </p:nvSpPr>
        <p:spPr>
          <a:xfrm>
            <a:off x="1014760" y="3361216"/>
            <a:ext cx="6695265" cy="11051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dirty="0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</a:rPr>
              <a:t>Cấu hình chân I/O vừa là ngõ ra vừa ngõ vào. Ở chế độ Input không có trởkéo lên và xuống, ở chế độ output thì giống Output open-drain. Ngoài ra còn để sử dụng chức năng remap ( dùng để đổi chân cho các chức năng khác)</a:t>
            </a:r>
            <a:endParaRPr sz="1800" dirty="0">
              <a:solidFill>
                <a:schemeClr val="accent3">
                  <a:lumMod val="75000"/>
                </a:schemeClr>
              </a:solidFill>
              <a:latin typeface="Oswald" panose="00000500000000000000" pitchFamily="2" charset="0"/>
            </a:endParaRPr>
          </a:p>
        </p:txBody>
      </p:sp>
      <p:sp>
        <p:nvSpPr>
          <p:cNvPr id="1148" name="Google Shape;1148;p44"/>
          <p:cNvSpPr txBox="1">
            <a:spLocks noGrp="1"/>
          </p:cNvSpPr>
          <p:nvPr>
            <p:ph type="title" idx="15"/>
          </p:nvPr>
        </p:nvSpPr>
        <p:spPr>
          <a:xfrm>
            <a:off x="684838" y="52723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" panose="00000500000000000000" pitchFamily="2" charset="0"/>
              </a:rPr>
              <a:t>/</a:t>
            </a:r>
            <a:r>
              <a:rPr lang="en-US" sz="2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Các</a:t>
            </a:r>
            <a:r>
              <a:rPr lang="en-US" sz="2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mode </a:t>
            </a:r>
            <a:r>
              <a:rPr lang="en-US" sz="2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của</a:t>
            </a:r>
            <a:r>
              <a:rPr lang="en-US" sz="2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GPIO STM32</a:t>
            </a:r>
            <a:endParaRPr sz="2800" dirty="0">
              <a:latin typeface="Oswald" panose="00000500000000000000" pitchFamily="2" charset="0"/>
            </a:endParaRPr>
          </a:p>
        </p:txBody>
      </p:sp>
      <p:sp>
        <p:nvSpPr>
          <p:cNvPr id="1150" name="Google Shape;1150;p44"/>
          <p:cNvSpPr/>
          <p:nvPr/>
        </p:nvSpPr>
        <p:spPr>
          <a:xfrm>
            <a:off x="867601" y="1763770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2" name="Google Shape;1152;p44"/>
          <p:cNvSpPr/>
          <p:nvPr/>
        </p:nvSpPr>
        <p:spPr>
          <a:xfrm>
            <a:off x="890107" y="3523375"/>
            <a:ext cx="102147" cy="146711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5" name="Google Shape;1155;p44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44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44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8" name="Google Shape;1158;p44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9" name="Google Shape;1159;p44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1160" name="Google Shape;1160;p44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4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4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37957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0" grpId="0"/>
      <p:bldP spid="1141" grpId="0" build="p"/>
      <p:bldP spid="1142" grpId="0"/>
      <p:bldP spid="114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43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079" name="Google Shape;1079;p43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080" name="Google Shape;1080;p43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1" name="Google Shape;1081;p43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2" name="Google Shape;1082;p43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83" name="Google Shape;1083;p43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1084" name="Google Shape;1084;p43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5" name="Google Shape;1085;p43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086" name="Google Shape;1086;p43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87" name="Google Shape;1087;p43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088" name="Google Shape;1088;p43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89" name="Google Shape;1089;p43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090" name="Google Shape;1090;p43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091" name="Google Shape;1091;p43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43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93" name="Google Shape;1093;p43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12" name="Google Shape;1112;p43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" name="Google Shape;1113;p43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" name="Google Shape;1114;p43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43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F8021C-1D8A-78AA-0F04-5D3F74341F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425" y="840640"/>
            <a:ext cx="6995150" cy="34622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41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942" name="Google Shape;942;p41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943" name="Google Shape;943;p41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4" name="Google Shape;944;p41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5" name="Google Shape;945;p41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46" name="Google Shape;946;p41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947" name="Google Shape;947;p41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8" name="Google Shape;948;p41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949" name="Google Shape;949;p41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50" name="Google Shape;950;p41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951" name="Google Shape;951;p41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52" name="Google Shape;952;p41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53" name="Google Shape;953;p41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954" name="Google Shape;954;p41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41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6" name="Google Shape;956;p41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57" name="Google Shape;957;p41"/>
          <p:cNvSpPr txBox="1">
            <a:spLocks noGrp="1"/>
          </p:cNvSpPr>
          <p:nvPr>
            <p:ph type="title"/>
          </p:nvPr>
        </p:nvSpPr>
        <p:spPr>
          <a:xfrm>
            <a:off x="1728163" y="1390038"/>
            <a:ext cx="5382000" cy="14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Ý </a:t>
            </a:r>
            <a:r>
              <a:rPr lang="en-US" sz="24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nghĩa</a:t>
            </a:r>
            <a:r>
              <a:rPr lang="en-US" sz="24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các</a:t>
            </a:r>
            <a:r>
              <a:rPr lang="en-US" sz="24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chân</a:t>
            </a:r>
            <a:r>
              <a:rPr lang="en-US" sz="24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STM32F103C8</a:t>
            </a:r>
            <a:endParaRPr sz="2400" dirty="0">
              <a:latin typeface="Oswald" panose="00000500000000000000" pitchFamily="2" charset="0"/>
            </a:endParaRPr>
          </a:p>
        </p:txBody>
      </p:sp>
      <p:sp>
        <p:nvSpPr>
          <p:cNvPr id="958" name="Google Shape;958;p41"/>
          <p:cNvSpPr txBox="1">
            <a:spLocks noGrp="1"/>
          </p:cNvSpPr>
          <p:nvPr>
            <p:ph type="subTitle" idx="1"/>
          </p:nvPr>
        </p:nvSpPr>
        <p:spPr>
          <a:xfrm>
            <a:off x="2959222" y="2998425"/>
            <a:ext cx="2919900" cy="5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latin typeface="Oswald" panose="00000500000000000000" pitchFamily="2" charset="0"/>
              </a:rPr>
              <a:t>Được thể hiện trong bảng sau</a:t>
            </a:r>
            <a:endParaRPr dirty="0">
              <a:latin typeface="Oswald" panose="00000500000000000000" pitchFamily="2" charset="0"/>
            </a:endParaRPr>
          </a:p>
        </p:txBody>
      </p:sp>
      <p:cxnSp>
        <p:nvCxnSpPr>
          <p:cNvPr id="965" name="Google Shape;965;p41"/>
          <p:cNvCxnSpPr/>
          <p:nvPr/>
        </p:nvCxnSpPr>
        <p:spPr>
          <a:xfrm>
            <a:off x="4049113" y="3921225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966" name="Google Shape;966;p41"/>
          <p:cNvSpPr/>
          <p:nvPr/>
        </p:nvSpPr>
        <p:spPr>
          <a:xfrm>
            <a:off x="2730496" y="3219500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67" name="Google Shape;967;p41"/>
          <p:cNvSpPr/>
          <p:nvPr/>
        </p:nvSpPr>
        <p:spPr>
          <a:xfrm rot="10800000">
            <a:off x="6031521" y="3219500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68" name="Google Shape;968;p41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41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41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41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9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7" grpId="0"/>
      <p:bldP spid="95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p45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170" name="Google Shape;1170;p4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171" name="Google Shape;1171;p4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2" name="Google Shape;1172;p4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3" name="Google Shape;1173;p4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74" name="Google Shape;1174;p45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1175" name="Google Shape;1175;p4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76" name="Google Shape;1176;p4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177" name="Google Shape;1177;p4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8" name="Google Shape;1178;p4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179" name="Google Shape;1179;p4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80" name="Google Shape;1180;p4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181" name="Google Shape;1181;p4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182" name="Google Shape;1182;p4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4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84" name="Google Shape;1184;p45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98" name="Google Shape;1198;p45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" name="Google Shape;1199;p45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0" name="Google Shape;1200;p45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" name="Google Shape;1201;p45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E8817D9-1DF8-F702-4E0E-D936712530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8304344"/>
              </p:ext>
            </p:extLst>
          </p:nvPr>
        </p:nvGraphicFramePr>
        <p:xfrm>
          <a:off x="912611" y="916751"/>
          <a:ext cx="7292051" cy="3347678"/>
        </p:xfrm>
        <a:graphic>
          <a:graphicData uri="http://schemas.openxmlformats.org/drawingml/2006/table">
            <a:tbl>
              <a:tblPr firstRow="1" firstCol="1" bandRow="1">
                <a:tableStyleId>{7287FDC5-E56C-49F1-877A-604F93A9913B}</a:tableStyleId>
              </a:tblPr>
              <a:tblGrid>
                <a:gridCol w="2085869">
                  <a:extLst>
                    <a:ext uri="{9D8B030D-6E8A-4147-A177-3AD203B41FA5}">
                      <a16:colId xmlns:a16="http://schemas.microsoft.com/office/drawing/2014/main" val="378624218"/>
                    </a:ext>
                  </a:extLst>
                </a:gridCol>
                <a:gridCol w="2578648">
                  <a:extLst>
                    <a:ext uri="{9D8B030D-6E8A-4147-A177-3AD203B41FA5}">
                      <a16:colId xmlns:a16="http://schemas.microsoft.com/office/drawing/2014/main" val="1013656313"/>
                    </a:ext>
                  </a:extLst>
                </a:gridCol>
                <a:gridCol w="2627534">
                  <a:extLst>
                    <a:ext uri="{9D8B030D-6E8A-4147-A177-3AD203B41FA5}">
                      <a16:colId xmlns:a16="http://schemas.microsoft.com/office/drawing/2014/main" val="2196249028"/>
                    </a:ext>
                  </a:extLst>
                </a:gridCol>
              </a:tblGrid>
              <a:tr h="19859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Kiểu chân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Tên chân 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Mô tả 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800731668"/>
                  </a:ext>
                </a:extLst>
              </a:tr>
              <a:tr h="191458">
                <a:tc rowSpan="3"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Power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183" marR="88183" marT="44091" marB="44091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- 3,3V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1. Điện áp hoạt động đầu ra 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1066394083"/>
                  </a:ext>
                </a:extLst>
              </a:tr>
              <a:tr h="380722"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- 5V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2. Chân cấp nguồn ở cổng USB hoặc nguồn 5V ở bên ngoài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4269911357"/>
                  </a:ext>
                </a:extLst>
              </a:tr>
              <a:tr h="193529"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- GND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3. Chân nối đất 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1255575276"/>
                  </a:ext>
                </a:extLst>
              </a:tr>
              <a:tr h="193299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Chân Analog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PA0-PA7,PB0-PB1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Chân ADC độ phân giải 10,12-bit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2442771183"/>
                  </a:ext>
                </a:extLst>
              </a:tr>
              <a:tr h="192608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Chân I/O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PA0-PA15, PB0-PB15, PC13-PC15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37 Chân I/O đa chức năng 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821553757"/>
                  </a:ext>
                </a:extLst>
              </a:tr>
              <a:tr h="195601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Ngắt ngoài 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PA0-PA15, PB0-PB15,PC13-PC15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Chân ngắt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1604696749"/>
                  </a:ext>
                </a:extLst>
              </a:tr>
              <a:tr h="182385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PWM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PA0-PA3, PA6-PA10,PB0-PB1,PB6-PB9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15 chân điều chế độ rộng xung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2082236118"/>
                  </a:ext>
                </a:extLst>
              </a:tr>
              <a:tr h="524445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Giao tiếp giữ liệu nối tiếp(UART)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TX1,RX1,TX2,RX2,TX3,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</a:endParaRPr>
                    </a:p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RX3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Chân RTS,CTS,USART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662712516"/>
                  </a:ext>
                </a:extLst>
              </a:tr>
              <a:tr h="524445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SPI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MISO0,MOSI0,SCK0</a:t>
                      </a:r>
                      <a:endParaRPr lang="vi-VN" sz="1000" dirty="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</a:endParaRPr>
                    </a:p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MSI01,MOS11,SCK1,CS0</a:t>
                      </a:r>
                      <a:endParaRPr lang="vi-VN" sz="1000" dirty="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2 chân SPI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2458763500"/>
                  </a:ext>
                </a:extLst>
              </a:tr>
              <a:tr h="193299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CAN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CAN0TX, CAN0RX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Chân Bus của mạng CAN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3542242530"/>
                  </a:ext>
                </a:extLst>
              </a:tr>
              <a:tr h="182385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I2C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SCL1, SCL2, SDA1, SD2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Chân dữ liệu I2C và chân xung nhịp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18761122"/>
                  </a:ext>
                </a:extLst>
              </a:tr>
              <a:tr h="194910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Đèn LED tích hợp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PC13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Đèn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 LED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chỉ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thị</a:t>
                      </a:r>
                      <a:endParaRPr lang="vi-VN" sz="1000" dirty="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241563357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randomBar dir="vert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8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795" name="Google Shape;795;p38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796" name="Google Shape;796;p38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7" name="Google Shape;797;p38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8" name="Google Shape;798;p38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9" name="Google Shape;799;p38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00" name="Google Shape;800;p38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1" name="Google Shape;801;p38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02" name="Google Shape;802;p38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3" name="Google Shape;803;p38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04" name="Google Shape;804;p38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5" name="Google Shape;805;p38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06" name="Google Shape;806;p38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07" name="Google Shape;807;p38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8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09" name="Google Shape;809;p38">
            <a:hlinkClick r:id="rId4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10" name="Google Shape;810;p38"/>
          <p:cNvSpPr txBox="1">
            <a:spLocks noGrp="1"/>
          </p:cNvSpPr>
          <p:nvPr>
            <p:ph type="title"/>
          </p:nvPr>
        </p:nvSpPr>
        <p:spPr>
          <a:xfrm>
            <a:off x="1342450" y="1242525"/>
            <a:ext cx="3768266" cy="26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/02. NGUYÊN LÝ HOẠT ĐỘNG</a:t>
            </a:r>
            <a:endParaRPr dirty="0"/>
          </a:p>
        </p:txBody>
      </p:sp>
      <p:cxnSp>
        <p:nvCxnSpPr>
          <p:cNvPr id="811" name="Google Shape;811;p38"/>
          <p:cNvCxnSpPr/>
          <p:nvPr/>
        </p:nvCxnSpPr>
        <p:spPr>
          <a:xfrm>
            <a:off x="1494850" y="3999988"/>
            <a:ext cx="792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812" name="Google Shape;812;p38">
            <a:hlinkClick r:id="rId5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8">
            <a:hlinkClick r:id="rId5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8">
            <a:hlinkClick r:id="rId6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8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39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821" name="Google Shape;821;p39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822" name="Google Shape;822;p39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3" name="Google Shape;823;p39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4" name="Google Shape;824;p39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25" name="Google Shape;825;p39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26" name="Google Shape;826;p39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7" name="Google Shape;827;p39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28" name="Google Shape;828;p39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9" name="Google Shape;829;p39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30" name="Google Shape;830;p39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1" name="Google Shape;831;p39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2" name="Google Shape;832;p39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33" name="Google Shape;833;p39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9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35" name="Google Shape;835;p39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36" name="Google Shape;836;p3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203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"/>
                <a:ea typeface="Oswald"/>
                <a:cs typeface="Oswald"/>
                <a:sym typeface="Oswald"/>
              </a:rPr>
              <a:t>/Mô phỏng và tiến hành lắp ráp</a:t>
            </a:r>
            <a:endParaRPr dirty="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37" name="Google Shape;837;p39"/>
          <p:cNvSpPr txBox="1"/>
          <p:nvPr/>
        </p:nvSpPr>
        <p:spPr>
          <a:xfrm>
            <a:off x="4717100" y="1972550"/>
            <a:ext cx="17712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0" name="Google Shape;840;p39"/>
          <p:cNvSpPr txBox="1"/>
          <p:nvPr/>
        </p:nvSpPr>
        <p:spPr>
          <a:xfrm>
            <a:off x="4816100" y="3579600"/>
            <a:ext cx="17712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1" name="Google Shape;841;p39"/>
          <p:cNvSpPr txBox="1"/>
          <p:nvPr/>
        </p:nvSpPr>
        <p:spPr>
          <a:xfrm>
            <a:off x="4717100" y="3890088"/>
            <a:ext cx="177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endParaRPr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44" name="Google Shape;844;p39"/>
          <p:cNvSpPr txBox="1"/>
          <p:nvPr/>
        </p:nvSpPr>
        <p:spPr>
          <a:xfrm>
            <a:off x="925991" y="1563899"/>
            <a:ext cx="4914827" cy="2915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>
                <a:solidFill>
                  <a:schemeClr val="dk2"/>
                </a:solidFill>
                <a:latin typeface="Oswald" panose="00000500000000000000" pitchFamily="2" charset="0"/>
                <a:ea typeface="Fira Code"/>
                <a:cs typeface="Calibri" panose="020F0502020204030204" pitchFamily="34" charset="0"/>
                <a:sym typeface="Fira Code"/>
              </a:rPr>
              <a:t>Mô</a:t>
            </a:r>
            <a:r>
              <a:rPr lang="en-US" sz="2000" b="1" dirty="0">
                <a:solidFill>
                  <a:schemeClr val="dk2"/>
                </a:solidFill>
                <a:latin typeface="Oswald" panose="00000500000000000000" pitchFamily="2" charset="0"/>
                <a:ea typeface="Fira Code"/>
                <a:cs typeface="Calibri" panose="020F0502020204030204" pitchFamily="34" charset="0"/>
                <a:sym typeface="Fira Code"/>
              </a:rPr>
              <a:t> </a:t>
            </a:r>
            <a:r>
              <a:rPr lang="en-US" sz="2000" b="1" dirty="0" err="1">
                <a:solidFill>
                  <a:schemeClr val="dk2"/>
                </a:solidFill>
                <a:latin typeface="Oswald" panose="00000500000000000000" pitchFamily="2" charset="0"/>
                <a:ea typeface="Fira Code"/>
                <a:cs typeface="Calibri" panose="020F0502020204030204" pitchFamily="34" charset="0"/>
                <a:sym typeface="Fira Code"/>
              </a:rPr>
              <a:t>phỏng</a:t>
            </a:r>
            <a:r>
              <a:rPr lang="en-US" sz="2000" b="1" dirty="0">
                <a:solidFill>
                  <a:schemeClr val="dk2"/>
                </a:solidFill>
                <a:latin typeface="Oswald" panose="00000500000000000000" pitchFamily="2" charset="0"/>
                <a:ea typeface="Fira Code"/>
                <a:cs typeface="Calibri" panose="020F0502020204030204" pitchFamily="34" charset="0"/>
                <a:sym typeface="Fira Code"/>
              </a:rPr>
              <a:t> </a:t>
            </a:r>
            <a:r>
              <a:rPr lang="en-US" sz="2000" b="1" dirty="0" err="1">
                <a:solidFill>
                  <a:schemeClr val="dk2"/>
                </a:solidFill>
                <a:latin typeface="Oswald" panose="00000500000000000000" pitchFamily="2" charset="0"/>
                <a:ea typeface="Fira Code"/>
                <a:cs typeface="Calibri" panose="020F0502020204030204" pitchFamily="34" charset="0"/>
                <a:sym typeface="Fira Code"/>
              </a:rPr>
              <a:t>trên</a:t>
            </a:r>
            <a:r>
              <a:rPr lang="en-US" sz="2000" b="1" dirty="0">
                <a:solidFill>
                  <a:schemeClr val="dk2"/>
                </a:solidFill>
                <a:latin typeface="Oswald" panose="00000500000000000000" pitchFamily="2" charset="0"/>
                <a:ea typeface="Fira Code"/>
                <a:cs typeface="Calibri" panose="020F0502020204030204" pitchFamily="34" charset="0"/>
                <a:sym typeface="Fira Code"/>
              </a:rPr>
              <a:t> Proteus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chemeClr val="dk2"/>
              </a:solidFill>
              <a:latin typeface="Calibri" panose="020F0502020204030204" pitchFamily="34" charset="0"/>
              <a:ea typeface="Fira Code"/>
              <a:cs typeface="Calibri" panose="020F0502020204030204" pitchFamily="34" charset="0"/>
              <a:sym typeface="Fira Code"/>
            </a:endParaRP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Led 1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13 nối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lần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lượt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với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cổng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b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PA0, PA1, PA2, PA3, PA4, PA5, PA6, PA7, PA8, PA9, PA10, PA11, PA12</a:t>
            </a:r>
            <a:b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Led 14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26 nối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lần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lượt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với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cổng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b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PB0, PB1, PB5, PB6, PB7, PB8, PB9, PB10, PB11, PB12, PB13, PB14, PB15</a:t>
            </a:r>
            <a:b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Button được nối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vào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chân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PC13.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b="1" dirty="0">
              <a:solidFill>
                <a:schemeClr val="dk2"/>
              </a:solidFill>
              <a:latin typeface="Calibri" panose="020F0502020204030204" pitchFamily="34" charset="0"/>
              <a:ea typeface="Fira Code"/>
              <a:cs typeface="Calibri" panose="020F0502020204030204" pitchFamily="34" charset="0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chemeClr val="dk2"/>
              </a:solidFill>
              <a:latin typeface="Calibri" panose="020F0502020204030204" pitchFamily="34" charset="0"/>
              <a:ea typeface="Fira Code"/>
              <a:cs typeface="Calibri" panose="020F0502020204030204" pitchFamily="34" charset="0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chemeClr val="dk2"/>
              </a:solidFill>
              <a:latin typeface="Calibri" panose="020F0502020204030204" pitchFamily="34" charset="0"/>
              <a:ea typeface="Fira Code"/>
              <a:cs typeface="Calibri" panose="020F0502020204030204" pitchFamily="34" charset="0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chemeClr val="dk2"/>
              </a:solidFill>
              <a:latin typeface="Calibri" panose="020F0502020204030204" pitchFamily="34" charset="0"/>
              <a:ea typeface="Fira Code"/>
              <a:cs typeface="Calibri" panose="020F0502020204030204" pitchFamily="34" charset="0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2"/>
                </a:solidFill>
                <a:latin typeface="Calibri" panose="020F0502020204030204" pitchFamily="34" charset="0"/>
                <a:ea typeface="Fira Code"/>
                <a:cs typeface="Calibri" panose="020F0502020204030204" pitchFamily="34" charset="0"/>
                <a:sym typeface="Fira Code"/>
              </a:rPr>
              <a:t> </a:t>
            </a:r>
            <a:endParaRPr sz="1800" b="1" dirty="0">
              <a:solidFill>
                <a:schemeClr val="dk2"/>
              </a:solidFill>
              <a:latin typeface="Calibri" panose="020F0502020204030204" pitchFamily="34" charset="0"/>
              <a:ea typeface="Fira Code"/>
              <a:cs typeface="Calibri" panose="020F0502020204030204" pitchFamily="34" charset="0"/>
              <a:sym typeface="Fira Code"/>
            </a:endParaRPr>
          </a:p>
        </p:txBody>
      </p:sp>
      <p:sp>
        <p:nvSpPr>
          <p:cNvPr id="857" name="Google Shape;857;p39"/>
          <p:cNvSpPr txBox="1"/>
          <p:nvPr/>
        </p:nvSpPr>
        <p:spPr>
          <a:xfrm>
            <a:off x="4717100" y="2326738"/>
            <a:ext cx="177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62" name="Google Shape;862;p39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9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9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9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6" name="Google Shape;866;p39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867" name="Google Shape;867;p39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9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41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942" name="Google Shape;942;p41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943" name="Google Shape;943;p41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4" name="Google Shape;944;p41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5" name="Google Shape;945;p41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46" name="Google Shape;946;p41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947" name="Google Shape;947;p41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8" name="Google Shape;948;p41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949" name="Google Shape;949;p41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50" name="Google Shape;950;p41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951" name="Google Shape;951;p41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52" name="Google Shape;952;p41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53" name="Google Shape;953;p41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954" name="Google Shape;954;p41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41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6" name="Google Shape;956;p41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57" name="Google Shape;957;p41"/>
          <p:cNvSpPr txBox="1">
            <a:spLocks noGrp="1"/>
          </p:cNvSpPr>
          <p:nvPr>
            <p:ph type="title"/>
          </p:nvPr>
        </p:nvSpPr>
        <p:spPr>
          <a:xfrm>
            <a:off x="1645920" y="3990944"/>
            <a:ext cx="5382000" cy="14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/>
              <a:t>Hình</a:t>
            </a:r>
            <a:r>
              <a:rPr lang="en-US" sz="1800" dirty="0"/>
              <a:t> </a:t>
            </a:r>
            <a:r>
              <a:rPr lang="en-US" sz="1800" dirty="0" err="1"/>
              <a:t>ảnh</a:t>
            </a:r>
            <a:r>
              <a:rPr lang="en-US" sz="1800" dirty="0"/>
              <a:t> </a:t>
            </a:r>
            <a:r>
              <a:rPr lang="en-US" sz="2000" dirty="0" err="1"/>
              <a:t>mô</a:t>
            </a:r>
            <a:r>
              <a:rPr lang="en-US" sz="2000" dirty="0"/>
              <a:t> </a:t>
            </a:r>
            <a:r>
              <a:rPr lang="en-US" sz="2000" dirty="0" err="1"/>
              <a:t>phỏng</a:t>
            </a:r>
            <a:r>
              <a:rPr lang="en-US" sz="2000" dirty="0"/>
              <a:t> </a:t>
            </a:r>
            <a:r>
              <a:rPr lang="en-US" sz="2000" dirty="0" err="1"/>
              <a:t>mạch</a:t>
            </a:r>
            <a:r>
              <a:rPr lang="en-US" sz="2000" dirty="0"/>
              <a:t> </a:t>
            </a:r>
            <a:r>
              <a:rPr lang="en-US" sz="2000" dirty="0" err="1"/>
              <a:t>trên</a:t>
            </a:r>
            <a:r>
              <a:rPr lang="en-US" sz="2000" dirty="0"/>
              <a:t> Proteus</a:t>
            </a:r>
            <a:endParaRPr sz="8800" dirty="0"/>
          </a:p>
        </p:txBody>
      </p:sp>
      <p:sp>
        <p:nvSpPr>
          <p:cNvPr id="958" name="Google Shape;958;p41"/>
          <p:cNvSpPr txBox="1">
            <a:spLocks noGrp="1"/>
          </p:cNvSpPr>
          <p:nvPr>
            <p:ph type="subTitle" idx="1"/>
          </p:nvPr>
        </p:nvSpPr>
        <p:spPr>
          <a:xfrm>
            <a:off x="2959222" y="2998425"/>
            <a:ext cx="2919900" cy="5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  <p:cxnSp>
        <p:nvCxnSpPr>
          <p:cNvPr id="965" name="Google Shape;965;p41"/>
          <p:cNvCxnSpPr/>
          <p:nvPr/>
        </p:nvCxnSpPr>
        <p:spPr>
          <a:xfrm>
            <a:off x="4049113" y="3921225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966" name="Google Shape;966;p41"/>
          <p:cNvSpPr/>
          <p:nvPr/>
        </p:nvSpPr>
        <p:spPr>
          <a:xfrm>
            <a:off x="2730496" y="3219500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67" name="Google Shape;967;p41"/>
          <p:cNvSpPr/>
          <p:nvPr/>
        </p:nvSpPr>
        <p:spPr>
          <a:xfrm rot="10800000">
            <a:off x="6031521" y="3219500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68" name="Google Shape;968;p41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41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41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41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35DC1C-BA44-A4E8-3D2C-6DCA8F3F51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08020" y="741241"/>
            <a:ext cx="5257800" cy="368785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42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989" name="Google Shape;989;p42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990" name="Google Shape;990;p42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1" name="Google Shape;991;p42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2" name="Google Shape;992;p42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93" name="Google Shape;993;p42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994" name="Google Shape;994;p42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5" name="Google Shape;995;p42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996" name="Google Shape;996;p42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97" name="Google Shape;997;p42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998" name="Google Shape;998;p42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99" name="Google Shape;999;p42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000" name="Google Shape;1000;p42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001" name="Google Shape;1001;p42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42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03" name="Google Shape;1003;p42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12" name="Google Shape;1012;p42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/</a:t>
            </a:r>
            <a:r>
              <a:rPr lang="en-US" sz="2400" dirty="0" err="1"/>
              <a:t>Mô</a:t>
            </a:r>
            <a:r>
              <a:rPr lang="en-US" sz="2400" dirty="0"/>
              <a:t> </a:t>
            </a:r>
            <a:r>
              <a:rPr lang="en-US" sz="2400" dirty="0" err="1"/>
              <a:t>phỏng</a:t>
            </a:r>
            <a:r>
              <a:rPr lang="en-US" sz="2400" dirty="0"/>
              <a:t> </a:t>
            </a:r>
            <a:r>
              <a:rPr lang="en-US" sz="2400" dirty="0" err="1"/>
              <a:t>trên</a:t>
            </a:r>
            <a:r>
              <a:rPr lang="en-US" sz="2400" dirty="0"/>
              <a:t> </a:t>
            </a:r>
            <a:r>
              <a:rPr lang="en-US" sz="2400" dirty="0" err="1"/>
              <a:t>mạch</a:t>
            </a:r>
            <a:r>
              <a:rPr lang="en-US" sz="2400" dirty="0"/>
              <a:t> </a:t>
            </a:r>
            <a:r>
              <a:rPr lang="en-US" sz="2400" dirty="0" err="1"/>
              <a:t>thật</a:t>
            </a:r>
            <a:endParaRPr dirty="0"/>
          </a:p>
        </p:txBody>
      </p:sp>
      <p:sp>
        <p:nvSpPr>
          <p:cNvPr id="1065" name="Google Shape;1065;p42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42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42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42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9" name="Google Shape;1069;p42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1070" name="Google Shape;1070;p42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2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2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" name="Picture 13" descr="A close-up of a circuit board&#10;&#10;Description automatically generated with medium confidence">
            <a:extLst>
              <a:ext uri="{FF2B5EF4-FFF2-40B4-BE49-F238E27FC236}">
                <a16:creationId xmlns:a16="http://schemas.microsoft.com/office/drawing/2014/main" id="{979BBAA1-75C9-24DA-1B40-2DC7E386D9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1695" y="1291920"/>
            <a:ext cx="2894965" cy="325378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7DB9A35-9D43-D79D-3BA9-745A19E6AE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75855" y="1211579"/>
            <a:ext cx="3790944" cy="325378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2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465" name="Google Shape;465;p32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466" name="Google Shape;466;p32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7" name="Google Shape;467;p32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8" name="Google Shape;468;p32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69" name="Google Shape;469;p32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470" name="Google Shape;470;p32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1" name="Google Shape;471;p32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472" name="Google Shape;472;p32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3" name="Google Shape;473;p32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474" name="Google Shape;474;p32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5" name="Google Shape;475;p32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76" name="Google Shape;476;p32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477" name="Google Shape;477;p32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2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79" name="Google Shape;479;p32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80" name="Google Shape;480;p32"/>
          <p:cNvSpPr txBox="1">
            <a:spLocks noGrp="1"/>
          </p:cNvSpPr>
          <p:nvPr>
            <p:ph type="title"/>
          </p:nvPr>
        </p:nvSpPr>
        <p:spPr>
          <a:xfrm>
            <a:off x="1329300" y="540000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/THÀNH VIÊN NHÓM:</a:t>
            </a:r>
            <a:endParaRPr dirty="0"/>
          </a:p>
        </p:txBody>
      </p:sp>
      <p:sp>
        <p:nvSpPr>
          <p:cNvPr id="482" name="Google Shape;482;p32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32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484" name="Google Shape;484;p32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485" name="Google Shape;485;p32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" name="Google Shape;486;p32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487" name="Google Shape;487;p32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2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2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2CE0C185-BBD3-A6B6-AF32-5E0D2B41C622}"/>
              </a:ext>
            </a:extLst>
          </p:cNvPr>
          <p:cNvSpPr txBox="1"/>
          <p:nvPr/>
        </p:nvSpPr>
        <p:spPr>
          <a:xfrm>
            <a:off x="2259542" y="1812562"/>
            <a:ext cx="53249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/>
                </a:solidFill>
                <a:latin typeface="Livvic" pitchFamily="2" charset="0"/>
              </a:rPr>
              <a:t>Nhóm trưởng: Đỗ Ngọc Tuân – B20DCVT330</a:t>
            </a:r>
            <a:endParaRPr lang="vi-VN" sz="1600">
              <a:solidFill>
                <a:schemeClr val="bg1"/>
              </a:solidFill>
              <a:latin typeface="Livvic" pitchFamily="2" charset="0"/>
            </a:endParaRPr>
          </a:p>
        </p:txBody>
      </p:sp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562ED0E1-916E-37D2-C627-BF263CC82266}"/>
              </a:ext>
            </a:extLst>
          </p:cNvPr>
          <p:cNvSpPr txBox="1"/>
          <p:nvPr/>
        </p:nvSpPr>
        <p:spPr>
          <a:xfrm>
            <a:off x="1003635" y="2371110"/>
            <a:ext cx="4080120" cy="1526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>
                <a:solidFill>
                  <a:schemeClr val="bg1"/>
                </a:solidFill>
                <a:latin typeface="Livvic" pitchFamily="2" charset="0"/>
              </a:rPr>
              <a:t>Đỗ Anh Phương – B20DVT298</a:t>
            </a:r>
          </a:p>
          <a:p>
            <a:pPr>
              <a:lnSpc>
                <a:spcPct val="150000"/>
              </a:lnSpc>
            </a:pPr>
            <a:r>
              <a:rPr lang="vi-VN" sz="1600">
                <a:solidFill>
                  <a:schemeClr val="bg1"/>
                </a:solidFill>
                <a:latin typeface="Livvic" pitchFamily="2" charset="0"/>
              </a:rPr>
              <a:t>Lương</a:t>
            </a:r>
            <a:r>
              <a:rPr lang="en-US" sz="1600">
                <a:solidFill>
                  <a:schemeClr val="bg1"/>
                </a:solidFill>
                <a:latin typeface="Livvic" pitchFamily="2" charset="0"/>
              </a:rPr>
              <a:t> Ngọc Tùng – B20DCVT346</a:t>
            </a:r>
          </a:p>
          <a:p>
            <a:pPr>
              <a:lnSpc>
                <a:spcPct val="150000"/>
              </a:lnSpc>
            </a:pPr>
            <a:r>
              <a:rPr lang="en-US" sz="1600">
                <a:solidFill>
                  <a:schemeClr val="bg1"/>
                </a:solidFill>
                <a:latin typeface="Livvic" pitchFamily="2" charset="0"/>
              </a:rPr>
              <a:t>Phạm Thị Minh Luyến – B20DCVT241</a:t>
            </a:r>
          </a:p>
          <a:p>
            <a:pPr>
              <a:lnSpc>
                <a:spcPct val="150000"/>
              </a:lnSpc>
            </a:pPr>
            <a:r>
              <a:rPr lang="en-US" sz="1600">
                <a:solidFill>
                  <a:schemeClr val="bg1"/>
                </a:solidFill>
                <a:latin typeface="Livvic" pitchFamily="2" charset="0"/>
              </a:rPr>
              <a:t>Vũ Trà My – B20DCVT257</a:t>
            </a:r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BECA5BD1-69ED-3B4C-A9B6-71A02CD4BFB4}"/>
              </a:ext>
            </a:extLst>
          </p:cNvPr>
          <p:cNvSpPr txBox="1"/>
          <p:nvPr/>
        </p:nvSpPr>
        <p:spPr>
          <a:xfrm>
            <a:off x="4922040" y="2294339"/>
            <a:ext cx="3889277" cy="1526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>
                <a:solidFill>
                  <a:schemeClr val="bg1"/>
                </a:solidFill>
                <a:latin typeface="Livvic" pitchFamily="2" charset="0"/>
              </a:rPr>
              <a:t>Phạm Thị Ánh – B20DCVT041</a:t>
            </a:r>
          </a:p>
          <a:p>
            <a:pPr>
              <a:lnSpc>
                <a:spcPct val="150000"/>
              </a:lnSpc>
            </a:pPr>
            <a:r>
              <a:rPr lang="en-US" sz="1600">
                <a:solidFill>
                  <a:schemeClr val="bg1"/>
                </a:solidFill>
                <a:latin typeface="Livvic" pitchFamily="2" charset="0"/>
              </a:rPr>
              <a:t>Trần Hán Sơn – B20DCVT314</a:t>
            </a:r>
          </a:p>
          <a:p>
            <a:pPr>
              <a:lnSpc>
                <a:spcPct val="150000"/>
              </a:lnSpc>
            </a:pPr>
            <a:r>
              <a:rPr lang="en-US" sz="1600">
                <a:solidFill>
                  <a:schemeClr val="bg1"/>
                </a:solidFill>
                <a:latin typeface="Livvic" pitchFamily="2" charset="0"/>
              </a:rPr>
              <a:t>Nguyễn Thị Ngân – B20DCVT269</a:t>
            </a:r>
          </a:p>
          <a:p>
            <a:pPr>
              <a:lnSpc>
                <a:spcPct val="150000"/>
              </a:lnSpc>
            </a:pPr>
            <a:r>
              <a:rPr lang="en-US" sz="1600">
                <a:solidFill>
                  <a:schemeClr val="bg1"/>
                </a:solidFill>
                <a:latin typeface="Livvic" pitchFamily="2" charset="0"/>
              </a:rPr>
              <a:t>Nguyễn Thị Hà – B20DCVT134</a:t>
            </a:r>
            <a:endParaRPr lang="vi-VN" sz="1600">
              <a:solidFill>
                <a:schemeClr val="bg1"/>
              </a:solidFill>
              <a:latin typeface="Livvic" pitchFamily="2" charset="0"/>
            </a:endParaRPr>
          </a:p>
        </p:txBody>
      </p:sp>
      <p:grpSp>
        <p:nvGrpSpPr>
          <p:cNvPr id="16" name="Google Shape;423;p31">
            <a:extLst>
              <a:ext uri="{FF2B5EF4-FFF2-40B4-BE49-F238E27FC236}">
                <a16:creationId xmlns:a16="http://schemas.microsoft.com/office/drawing/2014/main" id="{E7724BDF-C5C4-6C73-9952-B452C7D4F888}"/>
              </a:ext>
            </a:extLst>
          </p:cNvPr>
          <p:cNvGrpSpPr/>
          <p:nvPr/>
        </p:nvGrpSpPr>
        <p:grpSpPr>
          <a:xfrm>
            <a:off x="911079" y="540140"/>
            <a:ext cx="418221" cy="484520"/>
            <a:chOff x="5055410" y="2845326"/>
            <a:chExt cx="633471" cy="733893"/>
          </a:xfrm>
        </p:grpSpPr>
        <p:grpSp>
          <p:nvGrpSpPr>
            <p:cNvPr id="17" name="Google Shape;424;p31">
              <a:extLst>
                <a:ext uri="{FF2B5EF4-FFF2-40B4-BE49-F238E27FC236}">
                  <a16:creationId xmlns:a16="http://schemas.microsoft.com/office/drawing/2014/main" id="{793DF25E-A068-B628-7AF8-54B6ABC83A32}"/>
                </a:ext>
              </a:extLst>
            </p:cNvPr>
            <p:cNvGrpSpPr/>
            <p:nvPr/>
          </p:nvGrpSpPr>
          <p:grpSpPr>
            <a:xfrm>
              <a:off x="5055410" y="2845326"/>
              <a:ext cx="633471" cy="733893"/>
              <a:chOff x="5418807" y="2497285"/>
              <a:chExt cx="700200" cy="811200"/>
            </a:xfrm>
          </p:grpSpPr>
          <p:sp>
            <p:nvSpPr>
              <p:cNvPr id="22" name="Google Shape;425;p31">
                <a:extLst>
                  <a:ext uri="{FF2B5EF4-FFF2-40B4-BE49-F238E27FC236}">
                    <a16:creationId xmlns:a16="http://schemas.microsoft.com/office/drawing/2014/main" id="{AE4CD67B-51B4-EF93-E02D-D1F2B97B895F}"/>
                  </a:ext>
                </a:extLst>
              </p:cNvPr>
              <p:cNvSpPr/>
              <p:nvPr/>
            </p:nvSpPr>
            <p:spPr>
              <a:xfrm>
                <a:off x="5418807" y="2497285"/>
                <a:ext cx="700200" cy="811200"/>
              </a:xfrm>
              <a:prstGeom prst="roundRect">
                <a:avLst>
                  <a:gd name="adj" fmla="val 18711"/>
                </a:avLst>
              </a:prstGeom>
              <a:gradFill>
                <a:gsLst>
                  <a:gs pos="0">
                    <a:srgbClr val="FFFFFF">
                      <a:alpha val="85710"/>
                    </a:srgbClr>
                  </a:gs>
                  <a:gs pos="100000">
                    <a:srgbClr val="C5C7F4">
                      <a:alpha val="85710"/>
                    </a:srgbClr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9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" name="Google Shape;426;p31">
                <a:extLst>
                  <a:ext uri="{FF2B5EF4-FFF2-40B4-BE49-F238E27FC236}">
                    <a16:creationId xmlns:a16="http://schemas.microsoft.com/office/drawing/2014/main" id="{DE714DB3-1A92-77A6-6A4C-3540A23A714D}"/>
                  </a:ext>
                </a:extLst>
              </p:cNvPr>
              <p:cNvGrpSpPr/>
              <p:nvPr/>
            </p:nvGrpSpPr>
            <p:grpSpPr>
              <a:xfrm>
                <a:off x="5600579" y="2592573"/>
                <a:ext cx="336576" cy="344118"/>
                <a:chOff x="3409000" y="1026975"/>
                <a:chExt cx="355075" cy="363032"/>
              </a:xfrm>
            </p:grpSpPr>
            <p:sp>
              <p:nvSpPr>
                <p:cNvPr id="24" name="Google Shape;427;p31">
                  <a:extLst>
                    <a:ext uri="{FF2B5EF4-FFF2-40B4-BE49-F238E27FC236}">
                      <a16:creationId xmlns:a16="http://schemas.microsoft.com/office/drawing/2014/main" id="{8DBF1BDE-C324-B44F-11CD-4F5D49A7216C}"/>
                    </a:ext>
                  </a:extLst>
                </p:cNvPr>
                <p:cNvSpPr/>
                <p:nvPr/>
              </p:nvSpPr>
              <p:spPr>
                <a:xfrm>
                  <a:off x="3409000" y="1026975"/>
                  <a:ext cx="355075" cy="35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03" h="14209" extrusionOk="0">
                      <a:moveTo>
                        <a:pt x="7104" y="0"/>
                      </a:moveTo>
                      <a:cubicBezTo>
                        <a:pt x="3186" y="0"/>
                        <a:pt x="0" y="3181"/>
                        <a:pt x="0" y="7099"/>
                      </a:cubicBezTo>
                      <a:cubicBezTo>
                        <a:pt x="0" y="9129"/>
                        <a:pt x="847" y="10953"/>
                        <a:pt x="2209" y="12247"/>
                      </a:cubicBezTo>
                      <a:cubicBezTo>
                        <a:pt x="3484" y="13466"/>
                        <a:pt x="5211" y="14208"/>
                        <a:pt x="7104" y="14208"/>
                      </a:cubicBezTo>
                      <a:cubicBezTo>
                        <a:pt x="8998" y="14208"/>
                        <a:pt x="10725" y="13466"/>
                        <a:pt x="12000" y="12247"/>
                      </a:cubicBezTo>
                      <a:cubicBezTo>
                        <a:pt x="13357" y="10948"/>
                        <a:pt x="14202" y="9129"/>
                        <a:pt x="14202" y="7099"/>
                      </a:cubicBezTo>
                      <a:cubicBezTo>
                        <a:pt x="14202" y="3181"/>
                        <a:pt x="11029" y="0"/>
                        <a:pt x="710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428;p31">
                  <a:extLst>
                    <a:ext uri="{FF2B5EF4-FFF2-40B4-BE49-F238E27FC236}">
                      <a16:creationId xmlns:a16="http://schemas.microsoft.com/office/drawing/2014/main" id="{C0FEB574-CBA8-4BEF-32E1-ADC0F1C67DF1}"/>
                    </a:ext>
                  </a:extLst>
                </p:cNvPr>
                <p:cNvSpPr/>
                <p:nvPr/>
              </p:nvSpPr>
              <p:spPr>
                <a:xfrm>
                  <a:off x="3528425" y="1078900"/>
                  <a:ext cx="116400" cy="11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6" h="4650" extrusionOk="0">
                      <a:moveTo>
                        <a:pt x="2327" y="0"/>
                      </a:moveTo>
                      <a:cubicBezTo>
                        <a:pt x="1041" y="0"/>
                        <a:pt x="0" y="1041"/>
                        <a:pt x="0" y="2322"/>
                      </a:cubicBezTo>
                      <a:cubicBezTo>
                        <a:pt x="0" y="3609"/>
                        <a:pt x="1041" y="4650"/>
                        <a:pt x="2327" y="4650"/>
                      </a:cubicBezTo>
                      <a:cubicBezTo>
                        <a:pt x="3609" y="4650"/>
                        <a:pt x="4655" y="3609"/>
                        <a:pt x="4655" y="2322"/>
                      </a:cubicBezTo>
                      <a:cubicBezTo>
                        <a:pt x="4655" y="1041"/>
                        <a:pt x="3609" y="0"/>
                        <a:pt x="23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429;p31">
                  <a:extLst>
                    <a:ext uri="{FF2B5EF4-FFF2-40B4-BE49-F238E27FC236}">
                      <a16:creationId xmlns:a16="http://schemas.microsoft.com/office/drawing/2014/main" id="{CC1E9D3F-25B2-5FEE-E7DA-482A377BC8B4}"/>
                    </a:ext>
                  </a:extLst>
                </p:cNvPr>
                <p:cNvSpPr/>
                <p:nvPr/>
              </p:nvSpPr>
              <p:spPr>
                <a:xfrm>
                  <a:off x="3464200" y="1246832"/>
                  <a:ext cx="244825" cy="14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93" h="5727" extrusionOk="0">
                      <a:moveTo>
                        <a:pt x="4896" y="1"/>
                      </a:moveTo>
                      <a:cubicBezTo>
                        <a:pt x="2551" y="1"/>
                        <a:pt x="572" y="1597"/>
                        <a:pt x="1" y="3765"/>
                      </a:cubicBezTo>
                      <a:cubicBezTo>
                        <a:pt x="1276" y="4984"/>
                        <a:pt x="3003" y="5726"/>
                        <a:pt x="4896" y="5726"/>
                      </a:cubicBezTo>
                      <a:cubicBezTo>
                        <a:pt x="6790" y="5726"/>
                        <a:pt x="8517" y="4984"/>
                        <a:pt x="9792" y="3765"/>
                      </a:cubicBezTo>
                      <a:cubicBezTo>
                        <a:pt x="9215" y="1597"/>
                        <a:pt x="7236" y="1"/>
                        <a:pt x="489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" name="Google Shape;430;p31">
              <a:extLst>
                <a:ext uri="{FF2B5EF4-FFF2-40B4-BE49-F238E27FC236}">
                  <a16:creationId xmlns:a16="http://schemas.microsoft.com/office/drawing/2014/main" id="{59A39C65-BDD7-F33A-26B4-85058D887B4C}"/>
                </a:ext>
              </a:extLst>
            </p:cNvPr>
            <p:cNvGrpSpPr/>
            <p:nvPr/>
          </p:nvGrpSpPr>
          <p:grpSpPr>
            <a:xfrm>
              <a:off x="5195602" y="3311831"/>
              <a:ext cx="352067" cy="169406"/>
              <a:chOff x="5528432" y="2979624"/>
              <a:chExt cx="480900" cy="187251"/>
            </a:xfrm>
          </p:grpSpPr>
          <p:sp>
            <p:nvSpPr>
              <p:cNvPr id="19" name="Google Shape;431;p31">
                <a:extLst>
                  <a:ext uri="{FF2B5EF4-FFF2-40B4-BE49-F238E27FC236}">
                    <a16:creationId xmlns:a16="http://schemas.microsoft.com/office/drawing/2014/main" id="{9D6AE66C-EEED-3CC1-A5D8-459BA4DF4D79}"/>
                  </a:ext>
                </a:extLst>
              </p:cNvPr>
              <p:cNvSpPr/>
              <p:nvPr/>
            </p:nvSpPr>
            <p:spPr>
              <a:xfrm>
                <a:off x="5528432" y="2979624"/>
                <a:ext cx="480900" cy="40800"/>
              </a:xfrm>
              <a:prstGeom prst="roundRect">
                <a:avLst>
                  <a:gd name="adj" fmla="val 50000"/>
                </a:avLst>
              </a:prstGeom>
              <a:solidFill>
                <a:srgbClr val="7E3BBE">
                  <a:alpha val="53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432;p31">
                <a:extLst>
                  <a:ext uri="{FF2B5EF4-FFF2-40B4-BE49-F238E27FC236}">
                    <a16:creationId xmlns:a16="http://schemas.microsoft.com/office/drawing/2014/main" id="{9FCB518B-4E04-DCD1-2D81-0A68C24685BE}"/>
                  </a:ext>
                </a:extLst>
              </p:cNvPr>
              <p:cNvSpPr/>
              <p:nvPr/>
            </p:nvSpPr>
            <p:spPr>
              <a:xfrm>
                <a:off x="5528432" y="3052849"/>
                <a:ext cx="480900" cy="40800"/>
              </a:xfrm>
              <a:prstGeom prst="roundRect">
                <a:avLst>
                  <a:gd name="adj" fmla="val 50000"/>
                </a:avLst>
              </a:prstGeom>
              <a:solidFill>
                <a:srgbClr val="7E3BBE">
                  <a:alpha val="53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433;p31">
                <a:extLst>
                  <a:ext uri="{FF2B5EF4-FFF2-40B4-BE49-F238E27FC236}">
                    <a16:creationId xmlns:a16="http://schemas.microsoft.com/office/drawing/2014/main" id="{3BFA83F2-040E-CEBB-E89D-F60056AC27C5}"/>
                  </a:ext>
                </a:extLst>
              </p:cNvPr>
              <p:cNvSpPr/>
              <p:nvPr/>
            </p:nvSpPr>
            <p:spPr>
              <a:xfrm>
                <a:off x="5610449" y="3126075"/>
                <a:ext cx="316800" cy="40800"/>
              </a:xfrm>
              <a:prstGeom prst="roundRect">
                <a:avLst>
                  <a:gd name="adj" fmla="val 50000"/>
                </a:avLst>
              </a:prstGeom>
              <a:solidFill>
                <a:srgbClr val="7E3BBE">
                  <a:alpha val="53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6" name="Google Shape;706;p37"/>
          <p:cNvGrpSpPr/>
          <p:nvPr/>
        </p:nvGrpSpPr>
        <p:grpSpPr>
          <a:xfrm>
            <a:off x="966240" y="1638993"/>
            <a:ext cx="737100" cy="737100"/>
            <a:chOff x="991075" y="1881675"/>
            <a:chExt cx="737100" cy="737100"/>
          </a:xfrm>
        </p:grpSpPr>
        <p:sp>
          <p:nvSpPr>
            <p:cNvPr id="707" name="Google Shape;707;p37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7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" name="Google Shape;709;p37"/>
          <p:cNvGrpSpPr/>
          <p:nvPr/>
        </p:nvGrpSpPr>
        <p:grpSpPr>
          <a:xfrm>
            <a:off x="3547346" y="1638993"/>
            <a:ext cx="737100" cy="737100"/>
            <a:chOff x="991075" y="1881675"/>
            <a:chExt cx="737100" cy="737100"/>
          </a:xfrm>
        </p:grpSpPr>
        <p:sp>
          <p:nvSpPr>
            <p:cNvPr id="710" name="Google Shape;710;p37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7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" name="Google Shape;712;p37"/>
          <p:cNvGrpSpPr/>
          <p:nvPr/>
        </p:nvGrpSpPr>
        <p:grpSpPr>
          <a:xfrm>
            <a:off x="6149176" y="1639018"/>
            <a:ext cx="737100" cy="737100"/>
            <a:chOff x="991075" y="1881675"/>
            <a:chExt cx="737100" cy="737100"/>
          </a:xfrm>
        </p:grpSpPr>
        <p:sp>
          <p:nvSpPr>
            <p:cNvPr id="713" name="Google Shape;713;p37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7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5" name="Google Shape;715;p37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716" name="Google Shape;716;p37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717" name="Google Shape;717;p37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8" name="Google Shape;718;p37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9" name="Google Shape;719;p37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20" name="Google Shape;720;p37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721" name="Google Shape;721;p37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2" name="Google Shape;722;p37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723" name="Google Shape;723;p37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24" name="Google Shape;724;p37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725" name="Google Shape;725;p37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26" name="Google Shape;726;p37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27" name="Google Shape;727;p37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728" name="Google Shape;728;p37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37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30" name="Google Shape;730;p37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31" name="Google Shape;731;p37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4541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/NỘI DUNG CHÍNH</a:t>
            </a:r>
            <a:endParaRPr/>
          </a:p>
        </p:txBody>
      </p:sp>
      <p:sp>
        <p:nvSpPr>
          <p:cNvPr id="732" name="Google Shape;732;p37"/>
          <p:cNvSpPr txBox="1">
            <a:spLocks noGrp="1"/>
          </p:cNvSpPr>
          <p:nvPr>
            <p:ph type="title"/>
          </p:nvPr>
        </p:nvSpPr>
        <p:spPr>
          <a:xfrm>
            <a:off x="1145575" y="2553069"/>
            <a:ext cx="1881685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GIỚI THIỆU CÁC LINH KIỆN</a:t>
            </a:r>
            <a:endParaRPr/>
          </a:p>
        </p:txBody>
      </p:sp>
      <p:sp>
        <p:nvSpPr>
          <p:cNvPr id="733" name="Google Shape;733;p37"/>
          <p:cNvSpPr txBox="1">
            <a:spLocks noGrp="1"/>
          </p:cNvSpPr>
          <p:nvPr>
            <p:ph type="subTitle" idx="1"/>
          </p:nvPr>
        </p:nvSpPr>
        <p:spPr>
          <a:xfrm>
            <a:off x="978860" y="3071486"/>
            <a:ext cx="1968680" cy="9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ivvic" pitchFamily="2" charset="0"/>
              </a:rPr>
              <a:t>Giới thiệu về một số linh kiện sử dụng trong bài </a:t>
            </a:r>
            <a:endParaRPr sz="1600">
              <a:latin typeface="Livvic" pitchFamily="2" charset="0"/>
            </a:endParaRPr>
          </a:p>
        </p:txBody>
      </p:sp>
      <p:sp>
        <p:nvSpPr>
          <p:cNvPr id="734" name="Google Shape;734;p37"/>
          <p:cNvSpPr txBox="1">
            <a:spLocks noGrp="1"/>
          </p:cNvSpPr>
          <p:nvPr>
            <p:ph type="title" idx="2"/>
          </p:nvPr>
        </p:nvSpPr>
        <p:spPr>
          <a:xfrm>
            <a:off x="3711400" y="2553275"/>
            <a:ext cx="19487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PHÂN TÍCH </a:t>
            </a:r>
            <a:br>
              <a:rPr lang="en"/>
            </a:br>
            <a:r>
              <a:rPr lang="en"/>
              <a:t>ĐỀ BÀI</a:t>
            </a:r>
            <a:endParaRPr/>
          </a:p>
        </p:txBody>
      </p:sp>
      <p:sp>
        <p:nvSpPr>
          <p:cNvPr id="735" name="Google Shape;735;p37"/>
          <p:cNvSpPr txBox="1">
            <a:spLocks noGrp="1"/>
          </p:cNvSpPr>
          <p:nvPr>
            <p:ph type="subTitle" idx="3"/>
          </p:nvPr>
        </p:nvSpPr>
        <p:spPr>
          <a:xfrm>
            <a:off x="3511078" y="3138099"/>
            <a:ext cx="2149021" cy="9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Livvic" pitchFamily="2" charset="0"/>
              </a:rPr>
              <a:t>Dựa vào kiến thức đã có, phân tích đề bài và đưa ra phương hướng</a:t>
            </a:r>
            <a:endParaRPr sz="1600">
              <a:latin typeface="Livvic" pitchFamily="2" charset="0"/>
            </a:endParaRPr>
          </a:p>
        </p:txBody>
      </p:sp>
      <p:sp>
        <p:nvSpPr>
          <p:cNvPr id="736" name="Google Shape;736;p37"/>
          <p:cNvSpPr txBox="1">
            <a:spLocks noGrp="1"/>
          </p:cNvSpPr>
          <p:nvPr>
            <p:ph type="title" idx="4"/>
          </p:nvPr>
        </p:nvSpPr>
        <p:spPr>
          <a:xfrm>
            <a:off x="6206089" y="2553300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MẠCH VÀ </a:t>
            </a:r>
            <a:br>
              <a:rPr lang="en-US"/>
            </a:br>
            <a:r>
              <a:rPr lang="en-US"/>
              <a:t>CHƯƠNG TRÌNH</a:t>
            </a:r>
            <a:endParaRPr/>
          </a:p>
        </p:txBody>
      </p:sp>
      <p:sp>
        <p:nvSpPr>
          <p:cNvPr id="737" name="Google Shape;737;p37"/>
          <p:cNvSpPr txBox="1">
            <a:spLocks noGrp="1"/>
          </p:cNvSpPr>
          <p:nvPr>
            <p:ph type="subTitle" idx="5"/>
          </p:nvPr>
        </p:nvSpPr>
        <p:spPr>
          <a:xfrm>
            <a:off x="6071355" y="3023162"/>
            <a:ext cx="2310934" cy="9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Livvic" pitchFamily="2" charset="0"/>
              </a:rPr>
              <a:t>Mạch mô phỏng, mạch thật và chương trình điều khiển</a:t>
            </a:r>
            <a:endParaRPr sz="1600">
              <a:latin typeface="Livvic" pitchFamily="2" charset="0"/>
            </a:endParaRPr>
          </a:p>
        </p:txBody>
      </p:sp>
      <p:grpSp>
        <p:nvGrpSpPr>
          <p:cNvPr id="738" name="Google Shape;738;p37"/>
          <p:cNvGrpSpPr/>
          <p:nvPr/>
        </p:nvGrpSpPr>
        <p:grpSpPr>
          <a:xfrm>
            <a:off x="3711400" y="1829222"/>
            <a:ext cx="409009" cy="356642"/>
            <a:chOff x="4367550" y="2156499"/>
            <a:chExt cx="409009" cy="356642"/>
          </a:xfrm>
        </p:grpSpPr>
        <p:sp>
          <p:nvSpPr>
            <p:cNvPr id="739" name="Google Shape;739;p37"/>
            <p:cNvSpPr/>
            <p:nvPr/>
          </p:nvSpPr>
          <p:spPr>
            <a:xfrm>
              <a:off x="4555118" y="2242676"/>
              <a:ext cx="221441" cy="270465"/>
            </a:xfrm>
            <a:custGeom>
              <a:avLst/>
              <a:gdLst/>
              <a:ahLst/>
              <a:cxnLst/>
              <a:rect l="l" t="t" r="r" b="b"/>
              <a:pathLst>
                <a:path w="7742" h="9456" extrusionOk="0">
                  <a:moveTo>
                    <a:pt x="1" y="1"/>
                  </a:moveTo>
                  <a:lnTo>
                    <a:pt x="580" y="9456"/>
                  </a:lnTo>
                  <a:lnTo>
                    <a:pt x="7741" y="9456"/>
                  </a:lnTo>
                  <a:lnTo>
                    <a:pt x="7741" y="4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7"/>
            <p:cNvSpPr/>
            <p:nvPr/>
          </p:nvSpPr>
          <p:spPr>
            <a:xfrm>
              <a:off x="4367550" y="2242676"/>
              <a:ext cx="204193" cy="270465"/>
            </a:xfrm>
            <a:custGeom>
              <a:avLst/>
              <a:gdLst/>
              <a:ahLst/>
              <a:cxnLst/>
              <a:rect l="l" t="t" r="r" b="b"/>
              <a:pathLst>
                <a:path w="7139" h="9456" extrusionOk="0">
                  <a:moveTo>
                    <a:pt x="7138" y="1"/>
                  </a:moveTo>
                  <a:lnTo>
                    <a:pt x="0" y="464"/>
                  </a:lnTo>
                  <a:lnTo>
                    <a:pt x="0" y="9456"/>
                  </a:lnTo>
                  <a:lnTo>
                    <a:pt x="7138" y="9456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7"/>
            <p:cNvSpPr/>
            <p:nvPr/>
          </p:nvSpPr>
          <p:spPr>
            <a:xfrm>
              <a:off x="4555118" y="2156499"/>
              <a:ext cx="221441" cy="99479"/>
            </a:xfrm>
            <a:custGeom>
              <a:avLst/>
              <a:gdLst/>
              <a:ahLst/>
              <a:cxnLst/>
              <a:rect l="l" t="t" r="r" b="b"/>
              <a:pathLst>
                <a:path w="7742" h="3478" extrusionOk="0">
                  <a:moveTo>
                    <a:pt x="580" y="1"/>
                  </a:moveTo>
                  <a:lnTo>
                    <a:pt x="1" y="1739"/>
                  </a:lnTo>
                  <a:lnTo>
                    <a:pt x="580" y="3477"/>
                  </a:lnTo>
                  <a:lnTo>
                    <a:pt x="7741" y="3477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7"/>
            <p:cNvSpPr/>
            <p:nvPr/>
          </p:nvSpPr>
          <p:spPr>
            <a:xfrm>
              <a:off x="4367550" y="2156499"/>
              <a:ext cx="204193" cy="99479"/>
            </a:xfrm>
            <a:custGeom>
              <a:avLst/>
              <a:gdLst/>
              <a:ahLst/>
              <a:cxnLst/>
              <a:rect l="l" t="t" r="r" b="b"/>
              <a:pathLst>
                <a:path w="7139" h="3478" extrusionOk="0">
                  <a:moveTo>
                    <a:pt x="0" y="1"/>
                  </a:moveTo>
                  <a:lnTo>
                    <a:pt x="0" y="3477"/>
                  </a:lnTo>
                  <a:lnTo>
                    <a:pt x="7138" y="3477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7"/>
            <p:cNvSpPr/>
            <p:nvPr/>
          </p:nvSpPr>
          <p:spPr>
            <a:xfrm>
              <a:off x="4405991" y="2195626"/>
              <a:ext cx="25227" cy="21881"/>
            </a:xfrm>
            <a:custGeom>
              <a:avLst/>
              <a:gdLst/>
              <a:ahLst/>
              <a:cxnLst/>
              <a:rect l="l" t="t" r="r" b="b"/>
              <a:pathLst>
                <a:path w="882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7"/>
            <p:cNvSpPr/>
            <p:nvPr/>
          </p:nvSpPr>
          <p:spPr>
            <a:xfrm>
              <a:off x="4455700" y="2195626"/>
              <a:ext cx="27859" cy="21881"/>
            </a:xfrm>
            <a:custGeom>
              <a:avLst/>
              <a:gdLst/>
              <a:ahLst/>
              <a:cxnLst/>
              <a:rect l="l" t="t" r="r" b="b"/>
              <a:pathLst>
                <a:path w="974" h="765" extrusionOk="0">
                  <a:moveTo>
                    <a:pt x="1" y="0"/>
                  </a:moveTo>
                  <a:lnTo>
                    <a:pt x="1" y="765"/>
                  </a:lnTo>
                  <a:lnTo>
                    <a:pt x="974" y="765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7"/>
            <p:cNvSpPr/>
            <p:nvPr/>
          </p:nvSpPr>
          <p:spPr>
            <a:xfrm>
              <a:off x="4508069" y="2195626"/>
              <a:ext cx="25227" cy="21881"/>
            </a:xfrm>
            <a:custGeom>
              <a:avLst/>
              <a:gdLst/>
              <a:ahLst/>
              <a:cxnLst/>
              <a:rect l="l" t="t" r="r" b="b"/>
              <a:pathLst>
                <a:path w="882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7"/>
            <p:cNvSpPr/>
            <p:nvPr/>
          </p:nvSpPr>
          <p:spPr>
            <a:xfrm>
              <a:off x="4555118" y="2333486"/>
              <a:ext cx="143871" cy="102111"/>
            </a:xfrm>
            <a:custGeom>
              <a:avLst/>
              <a:gdLst/>
              <a:ahLst/>
              <a:cxnLst/>
              <a:rect l="l" t="t" r="r" b="b"/>
              <a:pathLst>
                <a:path w="5030" h="3570" extrusionOk="0">
                  <a:moveTo>
                    <a:pt x="580" y="0"/>
                  </a:moveTo>
                  <a:lnTo>
                    <a:pt x="1" y="1831"/>
                  </a:lnTo>
                  <a:lnTo>
                    <a:pt x="580" y="3569"/>
                  </a:lnTo>
                  <a:lnTo>
                    <a:pt x="5030" y="3569"/>
                  </a:lnTo>
                  <a:lnTo>
                    <a:pt x="50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7"/>
            <p:cNvSpPr/>
            <p:nvPr/>
          </p:nvSpPr>
          <p:spPr>
            <a:xfrm>
              <a:off x="4445089" y="2333486"/>
              <a:ext cx="126652" cy="102111"/>
            </a:xfrm>
            <a:custGeom>
              <a:avLst/>
              <a:gdLst/>
              <a:ahLst/>
              <a:cxnLst/>
              <a:rect l="l" t="t" r="r" b="b"/>
              <a:pathLst>
                <a:path w="4428" h="3570" extrusionOk="0">
                  <a:moveTo>
                    <a:pt x="1" y="0"/>
                  </a:moveTo>
                  <a:lnTo>
                    <a:pt x="1" y="3569"/>
                  </a:lnTo>
                  <a:lnTo>
                    <a:pt x="4427" y="3569"/>
                  </a:lnTo>
                  <a:lnTo>
                    <a:pt x="44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7"/>
            <p:cNvSpPr/>
            <p:nvPr/>
          </p:nvSpPr>
          <p:spPr>
            <a:xfrm>
              <a:off x="4483529" y="2371926"/>
              <a:ext cx="24570" cy="25227"/>
            </a:xfrm>
            <a:custGeom>
              <a:avLst/>
              <a:gdLst/>
              <a:ahLst/>
              <a:cxnLst/>
              <a:rect l="l" t="t" r="r" b="b"/>
              <a:pathLst>
                <a:path w="859" h="882" extrusionOk="0">
                  <a:moveTo>
                    <a:pt x="1" y="1"/>
                  </a:moveTo>
                  <a:lnTo>
                    <a:pt x="1" y="881"/>
                  </a:lnTo>
                  <a:lnTo>
                    <a:pt x="858" y="881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7"/>
            <p:cNvSpPr/>
            <p:nvPr/>
          </p:nvSpPr>
          <p:spPr>
            <a:xfrm>
              <a:off x="4533267" y="2371926"/>
              <a:ext cx="24541" cy="25227"/>
            </a:xfrm>
            <a:custGeom>
              <a:avLst/>
              <a:gdLst/>
              <a:ahLst/>
              <a:cxnLst/>
              <a:rect l="l" t="t" r="r" b="b"/>
              <a:pathLst>
                <a:path w="858" h="882" extrusionOk="0">
                  <a:moveTo>
                    <a:pt x="0" y="1"/>
                  </a:moveTo>
                  <a:lnTo>
                    <a:pt x="0" y="881"/>
                  </a:lnTo>
                  <a:lnTo>
                    <a:pt x="858" y="881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7"/>
            <p:cNvSpPr/>
            <p:nvPr/>
          </p:nvSpPr>
          <p:spPr>
            <a:xfrm>
              <a:off x="4585608" y="2371926"/>
              <a:ext cx="25227" cy="25227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1" y="1"/>
                  </a:moveTo>
                  <a:lnTo>
                    <a:pt x="1" y="881"/>
                  </a:lnTo>
                  <a:lnTo>
                    <a:pt x="882" y="881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7"/>
            <p:cNvSpPr/>
            <p:nvPr/>
          </p:nvSpPr>
          <p:spPr>
            <a:xfrm>
              <a:off x="4635345" y="2371926"/>
              <a:ext cx="25199" cy="25227"/>
            </a:xfrm>
            <a:custGeom>
              <a:avLst/>
              <a:gdLst/>
              <a:ahLst/>
              <a:cxnLst/>
              <a:rect l="l" t="t" r="r" b="b"/>
              <a:pathLst>
                <a:path w="881" h="882" extrusionOk="0">
                  <a:moveTo>
                    <a:pt x="0" y="1"/>
                  </a:moveTo>
                  <a:lnTo>
                    <a:pt x="0" y="881"/>
                  </a:lnTo>
                  <a:lnTo>
                    <a:pt x="881" y="881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" name="Google Shape;752;p37"/>
          <p:cNvGrpSpPr/>
          <p:nvPr/>
        </p:nvGrpSpPr>
        <p:grpSpPr>
          <a:xfrm>
            <a:off x="6313214" y="1829247"/>
            <a:ext cx="409037" cy="356642"/>
            <a:chOff x="8245271" y="1357987"/>
            <a:chExt cx="409037" cy="356642"/>
          </a:xfrm>
        </p:grpSpPr>
        <p:sp>
          <p:nvSpPr>
            <p:cNvPr id="753" name="Google Shape;753;p37"/>
            <p:cNvSpPr/>
            <p:nvPr/>
          </p:nvSpPr>
          <p:spPr>
            <a:xfrm>
              <a:off x="8432868" y="1444163"/>
              <a:ext cx="221441" cy="270465"/>
            </a:xfrm>
            <a:custGeom>
              <a:avLst/>
              <a:gdLst/>
              <a:ahLst/>
              <a:cxnLst/>
              <a:rect l="l" t="t" r="r" b="b"/>
              <a:pathLst>
                <a:path w="7742" h="9456" extrusionOk="0">
                  <a:moveTo>
                    <a:pt x="1" y="1"/>
                  </a:moveTo>
                  <a:lnTo>
                    <a:pt x="580" y="9456"/>
                  </a:lnTo>
                  <a:lnTo>
                    <a:pt x="7741" y="9456"/>
                  </a:lnTo>
                  <a:lnTo>
                    <a:pt x="7741" y="4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7"/>
            <p:cNvSpPr/>
            <p:nvPr/>
          </p:nvSpPr>
          <p:spPr>
            <a:xfrm>
              <a:off x="8245271" y="1444163"/>
              <a:ext cx="204193" cy="270465"/>
            </a:xfrm>
            <a:custGeom>
              <a:avLst/>
              <a:gdLst/>
              <a:ahLst/>
              <a:cxnLst/>
              <a:rect l="l" t="t" r="r" b="b"/>
              <a:pathLst>
                <a:path w="7139" h="9456" extrusionOk="0">
                  <a:moveTo>
                    <a:pt x="7139" y="1"/>
                  </a:moveTo>
                  <a:lnTo>
                    <a:pt x="1" y="464"/>
                  </a:lnTo>
                  <a:lnTo>
                    <a:pt x="1" y="9456"/>
                  </a:lnTo>
                  <a:lnTo>
                    <a:pt x="7139" y="9456"/>
                  </a:lnTo>
                  <a:lnTo>
                    <a:pt x="71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7"/>
            <p:cNvSpPr/>
            <p:nvPr/>
          </p:nvSpPr>
          <p:spPr>
            <a:xfrm>
              <a:off x="8432868" y="1357987"/>
              <a:ext cx="221441" cy="99479"/>
            </a:xfrm>
            <a:custGeom>
              <a:avLst/>
              <a:gdLst/>
              <a:ahLst/>
              <a:cxnLst/>
              <a:rect l="l" t="t" r="r" b="b"/>
              <a:pathLst>
                <a:path w="7742" h="3478" extrusionOk="0">
                  <a:moveTo>
                    <a:pt x="580" y="1"/>
                  </a:moveTo>
                  <a:lnTo>
                    <a:pt x="1" y="1739"/>
                  </a:lnTo>
                  <a:lnTo>
                    <a:pt x="580" y="3477"/>
                  </a:lnTo>
                  <a:lnTo>
                    <a:pt x="7741" y="3477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7"/>
            <p:cNvSpPr/>
            <p:nvPr/>
          </p:nvSpPr>
          <p:spPr>
            <a:xfrm>
              <a:off x="8245271" y="1357987"/>
              <a:ext cx="204193" cy="99479"/>
            </a:xfrm>
            <a:custGeom>
              <a:avLst/>
              <a:gdLst/>
              <a:ahLst/>
              <a:cxnLst/>
              <a:rect l="l" t="t" r="r" b="b"/>
              <a:pathLst>
                <a:path w="7139" h="3478" extrusionOk="0">
                  <a:moveTo>
                    <a:pt x="1" y="1"/>
                  </a:moveTo>
                  <a:lnTo>
                    <a:pt x="1" y="3477"/>
                  </a:lnTo>
                  <a:lnTo>
                    <a:pt x="7139" y="3477"/>
                  </a:lnTo>
                  <a:lnTo>
                    <a:pt x="71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7"/>
            <p:cNvSpPr/>
            <p:nvPr/>
          </p:nvSpPr>
          <p:spPr>
            <a:xfrm>
              <a:off x="8283740" y="1397114"/>
              <a:ext cx="25199" cy="21881"/>
            </a:xfrm>
            <a:custGeom>
              <a:avLst/>
              <a:gdLst/>
              <a:ahLst/>
              <a:cxnLst/>
              <a:rect l="l" t="t" r="r" b="b"/>
              <a:pathLst>
                <a:path w="881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7"/>
            <p:cNvSpPr/>
            <p:nvPr/>
          </p:nvSpPr>
          <p:spPr>
            <a:xfrm>
              <a:off x="8333450" y="1397114"/>
              <a:ext cx="27859" cy="21881"/>
            </a:xfrm>
            <a:custGeom>
              <a:avLst/>
              <a:gdLst/>
              <a:ahLst/>
              <a:cxnLst/>
              <a:rect l="l" t="t" r="r" b="b"/>
              <a:pathLst>
                <a:path w="974" h="765" extrusionOk="0">
                  <a:moveTo>
                    <a:pt x="0" y="0"/>
                  </a:moveTo>
                  <a:lnTo>
                    <a:pt x="0" y="765"/>
                  </a:lnTo>
                  <a:lnTo>
                    <a:pt x="974" y="765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7"/>
            <p:cNvSpPr/>
            <p:nvPr/>
          </p:nvSpPr>
          <p:spPr>
            <a:xfrm>
              <a:off x="8385819" y="1397114"/>
              <a:ext cx="25199" cy="21881"/>
            </a:xfrm>
            <a:custGeom>
              <a:avLst/>
              <a:gdLst/>
              <a:ahLst/>
              <a:cxnLst/>
              <a:rect l="l" t="t" r="r" b="b"/>
              <a:pathLst>
                <a:path w="881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7"/>
            <p:cNvSpPr/>
            <p:nvPr/>
          </p:nvSpPr>
          <p:spPr>
            <a:xfrm>
              <a:off x="8333450" y="1510462"/>
              <a:ext cx="77570" cy="151822"/>
            </a:xfrm>
            <a:custGeom>
              <a:avLst/>
              <a:gdLst/>
              <a:ahLst/>
              <a:cxnLst/>
              <a:rect l="l" t="t" r="r" b="b"/>
              <a:pathLst>
                <a:path w="2712" h="5308" extrusionOk="0">
                  <a:moveTo>
                    <a:pt x="2040" y="0"/>
                  </a:moveTo>
                  <a:lnTo>
                    <a:pt x="0" y="2688"/>
                  </a:lnTo>
                  <a:lnTo>
                    <a:pt x="2040" y="5307"/>
                  </a:lnTo>
                  <a:lnTo>
                    <a:pt x="2712" y="4728"/>
                  </a:lnTo>
                  <a:lnTo>
                    <a:pt x="1066" y="2688"/>
                  </a:lnTo>
                  <a:lnTo>
                    <a:pt x="2712" y="579"/>
                  </a:lnTo>
                  <a:lnTo>
                    <a:pt x="2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7"/>
            <p:cNvSpPr/>
            <p:nvPr/>
          </p:nvSpPr>
          <p:spPr>
            <a:xfrm>
              <a:off x="8488555" y="1510462"/>
              <a:ext cx="76912" cy="151822"/>
            </a:xfrm>
            <a:custGeom>
              <a:avLst/>
              <a:gdLst/>
              <a:ahLst/>
              <a:cxnLst/>
              <a:rect l="l" t="t" r="r" b="b"/>
              <a:pathLst>
                <a:path w="2689" h="5308" extrusionOk="0">
                  <a:moveTo>
                    <a:pt x="672" y="0"/>
                  </a:moveTo>
                  <a:lnTo>
                    <a:pt x="0" y="579"/>
                  </a:lnTo>
                  <a:lnTo>
                    <a:pt x="1623" y="2688"/>
                  </a:lnTo>
                  <a:lnTo>
                    <a:pt x="0" y="4728"/>
                  </a:lnTo>
                  <a:lnTo>
                    <a:pt x="672" y="5307"/>
                  </a:lnTo>
                  <a:lnTo>
                    <a:pt x="2689" y="2688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7"/>
            <p:cNvSpPr/>
            <p:nvPr/>
          </p:nvSpPr>
          <p:spPr>
            <a:xfrm>
              <a:off x="8438846" y="1510462"/>
              <a:ext cx="21881" cy="151822"/>
            </a:xfrm>
            <a:custGeom>
              <a:avLst/>
              <a:gdLst/>
              <a:ahLst/>
              <a:cxnLst/>
              <a:rect l="l" t="t" r="r" b="b"/>
              <a:pathLst>
                <a:path w="765" h="5308" extrusionOk="0">
                  <a:moveTo>
                    <a:pt x="0" y="0"/>
                  </a:moveTo>
                  <a:lnTo>
                    <a:pt x="0" y="5307"/>
                  </a:lnTo>
                  <a:lnTo>
                    <a:pt x="765" y="5307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" name="Google Shape;782;p37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7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37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37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" name="Google Shape;786;p37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787" name="Google Shape;787;p37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7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7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732;p37">
            <a:extLst>
              <a:ext uri="{FF2B5EF4-FFF2-40B4-BE49-F238E27FC236}">
                <a16:creationId xmlns:a16="http://schemas.microsoft.com/office/drawing/2014/main" id="{D700FF32-5187-9C21-C3B4-14F2F4E42A81}"/>
              </a:ext>
            </a:extLst>
          </p:cNvPr>
          <p:cNvSpPr txBox="1">
            <a:spLocks/>
          </p:cNvSpPr>
          <p:nvPr/>
        </p:nvSpPr>
        <p:spPr>
          <a:xfrm>
            <a:off x="907005" y="2550694"/>
            <a:ext cx="261723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0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4800"/>
              <a:t>/</a:t>
            </a:r>
            <a:endParaRPr lang="vi-VN" sz="4800"/>
          </a:p>
        </p:txBody>
      </p:sp>
      <p:grpSp>
        <p:nvGrpSpPr>
          <p:cNvPr id="8" name="Google Shape;897;p40">
            <a:extLst>
              <a:ext uri="{FF2B5EF4-FFF2-40B4-BE49-F238E27FC236}">
                <a16:creationId xmlns:a16="http://schemas.microsoft.com/office/drawing/2014/main" id="{59046584-E0E8-9C43-164C-7B82B4438475}"/>
              </a:ext>
            </a:extLst>
          </p:cNvPr>
          <p:cNvGrpSpPr/>
          <p:nvPr/>
        </p:nvGrpSpPr>
        <p:grpSpPr>
          <a:xfrm>
            <a:off x="1132230" y="1825594"/>
            <a:ext cx="409009" cy="409016"/>
            <a:chOff x="3075107" y="3758147"/>
            <a:chExt cx="409009" cy="409016"/>
          </a:xfrm>
        </p:grpSpPr>
        <p:sp>
          <p:nvSpPr>
            <p:cNvPr id="9" name="Google Shape;898;p40">
              <a:extLst>
                <a:ext uri="{FF2B5EF4-FFF2-40B4-BE49-F238E27FC236}">
                  <a16:creationId xmlns:a16="http://schemas.microsoft.com/office/drawing/2014/main" id="{3DBD2D13-BABA-7B37-55FD-2F86E336D3E1}"/>
                </a:ext>
              </a:extLst>
            </p:cNvPr>
            <p:cNvSpPr/>
            <p:nvPr/>
          </p:nvSpPr>
          <p:spPr>
            <a:xfrm>
              <a:off x="3262704" y="3888056"/>
              <a:ext cx="91499" cy="146531"/>
            </a:xfrm>
            <a:custGeom>
              <a:avLst/>
              <a:gdLst/>
              <a:ahLst/>
              <a:cxnLst/>
              <a:rect l="l" t="t" r="r" b="b"/>
              <a:pathLst>
                <a:path w="3199" h="5123" extrusionOk="0">
                  <a:moveTo>
                    <a:pt x="579" y="1"/>
                  </a:moveTo>
                  <a:lnTo>
                    <a:pt x="0" y="2619"/>
                  </a:lnTo>
                  <a:lnTo>
                    <a:pt x="579" y="5122"/>
                  </a:lnTo>
                  <a:cubicBezTo>
                    <a:pt x="2040" y="5122"/>
                    <a:pt x="3198" y="4056"/>
                    <a:pt x="3198" y="2619"/>
                  </a:cubicBezTo>
                  <a:cubicBezTo>
                    <a:pt x="3198" y="1159"/>
                    <a:pt x="2040" y="1"/>
                    <a:pt x="5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99;p40">
              <a:extLst>
                <a:ext uri="{FF2B5EF4-FFF2-40B4-BE49-F238E27FC236}">
                  <a16:creationId xmlns:a16="http://schemas.microsoft.com/office/drawing/2014/main" id="{22F92CDD-6335-A3CD-AF3B-78DFD631339D}"/>
                </a:ext>
              </a:extLst>
            </p:cNvPr>
            <p:cNvSpPr/>
            <p:nvPr/>
          </p:nvSpPr>
          <p:spPr>
            <a:xfrm>
              <a:off x="3205015" y="3888056"/>
              <a:ext cx="74281" cy="146531"/>
            </a:xfrm>
            <a:custGeom>
              <a:avLst/>
              <a:gdLst/>
              <a:ahLst/>
              <a:cxnLst/>
              <a:rect l="l" t="t" r="r" b="b"/>
              <a:pathLst>
                <a:path w="2597" h="5123" extrusionOk="0">
                  <a:moveTo>
                    <a:pt x="2596" y="1"/>
                  </a:moveTo>
                  <a:cubicBezTo>
                    <a:pt x="1160" y="1"/>
                    <a:pt x="1" y="1159"/>
                    <a:pt x="1" y="2619"/>
                  </a:cubicBezTo>
                  <a:cubicBezTo>
                    <a:pt x="1" y="4056"/>
                    <a:pt x="1160" y="5122"/>
                    <a:pt x="2596" y="5122"/>
                  </a:cubicBezTo>
                  <a:lnTo>
                    <a:pt x="25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00;p40">
              <a:extLst>
                <a:ext uri="{FF2B5EF4-FFF2-40B4-BE49-F238E27FC236}">
                  <a16:creationId xmlns:a16="http://schemas.microsoft.com/office/drawing/2014/main" id="{54D3608A-474A-97C0-B965-B8D7D1BA1EDB}"/>
                </a:ext>
              </a:extLst>
            </p:cNvPr>
            <p:cNvSpPr/>
            <p:nvPr/>
          </p:nvSpPr>
          <p:spPr>
            <a:xfrm>
              <a:off x="3262704" y="3758147"/>
              <a:ext cx="221412" cy="409016"/>
            </a:xfrm>
            <a:custGeom>
              <a:avLst/>
              <a:gdLst/>
              <a:ahLst/>
              <a:cxnLst/>
              <a:rect l="l" t="t" r="r" b="b"/>
              <a:pathLst>
                <a:path w="7741" h="14300" extrusionOk="0">
                  <a:moveTo>
                    <a:pt x="579" y="0"/>
                  </a:moveTo>
                  <a:lnTo>
                    <a:pt x="0" y="2225"/>
                  </a:lnTo>
                  <a:lnTo>
                    <a:pt x="579" y="3778"/>
                  </a:lnTo>
                  <a:cubicBezTo>
                    <a:pt x="2410" y="3778"/>
                    <a:pt x="3963" y="5215"/>
                    <a:pt x="3963" y="7161"/>
                  </a:cubicBezTo>
                  <a:cubicBezTo>
                    <a:pt x="3963" y="8992"/>
                    <a:pt x="2410" y="10522"/>
                    <a:pt x="579" y="10522"/>
                  </a:cubicBezTo>
                  <a:lnTo>
                    <a:pt x="0" y="11982"/>
                  </a:lnTo>
                  <a:lnTo>
                    <a:pt x="579" y="14299"/>
                  </a:lnTo>
                  <a:lnTo>
                    <a:pt x="1738" y="14299"/>
                  </a:lnTo>
                  <a:lnTo>
                    <a:pt x="2132" y="12955"/>
                  </a:lnTo>
                  <a:cubicBezTo>
                    <a:pt x="2712" y="12839"/>
                    <a:pt x="3198" y="12654"/>
                    <a:pt x="3569" y="12376"/>
                  </a:cubicBezTo>
                  <a:lnTo>
                    <a:pt x="4728" y="13048"/>
                  </a:lnTo>
                  <a:lnTo>
                    <a:pt x="6466" y="11310"/>
                  </a:lnTo>
                  <a:lnTo>
                    <a:pt x="5794" y="10151"/>
                  </a:lnTo>
                  <a:cubicBezTo>
                    <a:pt x="6095" y="9664"/>
                    <a:pt x="6281" y="9178"/>
                    <a:pt x="6373" y="8691"/>
                  </a:cubicBezTo>
                  <a:lnTo>
                    <a:pt x="7741" y="8320"/>
                  </a:lnTo>
                  <a:lnTo>
                    <a:pt x="7741" y="6003"/>
                  </a:lnTo>
                  <a:lnTo>
                    <a:pt x="6373" y="5609"/>
                  </a:lnTo>
                  <a:cubicBezTo>
                    <a:pt x="6281" y="5029"/>
                    <a:pt x="6095" y="4543"/>
                    <a:pt x="5794" y="4149"/>
                  </a:cubicBezTo>
                  <a:lnTo>
                    <a:pt x="6466" y="2990"/>
                  </a:lnTo>
                  <a:lnTo>
                    <a:pt x="4728" y="1252"/>
                  </a:lnTo>
                  <a:lnTo>
                    <a:pt x="3569" y="1947"/>
                  </a:lnTo>
                  <a:cubicBezTo>
                    <a:pt x="3198" y="1646"/>
                    <a:pt x="2712" y="1460"/>
                    <a:pt x="2132" y="1368"/>
                  </a:cubicBezTo>
                  <a:lnTo>
                    <a:pt x="17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01;p40">
              <a:extLst>
                <a:ext uri="{FF2B5EF4-FFF2-40B4-BE49-F238E27FC236}">
                  <a16:creationId xmlns:a16="http://schemas.microsoft.com/office/drawing/2014/main" id="{65EC4472-1782-3D29-B0E0-C9D2E272F0A1}"/>
                </a:ext>
              </a:extLst>
            </p:cNvPr>
            <p:cNvSpPr/>
            <p:nvPr/>
          </p:nvSpPr>
          <p:spPr>
            <a:xfrm>
              <a:off x="3075107" y="3758147"/>
              <a:ext cx="204193" cy="409016"/>
            </a:xfrm>
            <a:custGeom>
              <a:avLst/>
              <a:gdLst/>
              <a:ahLst/>
              <a:cxnLst/>
              <a:rect l="l" t="t" r="r" b="b"/>
              <a:pathLst>
                <a:path w="7139" h="14300" extrusionOk="0">
                  <a:moveTo>
                    <a:pt x="5980" y="0"/>
                  </a:moveTo>
                  <a:lnTo>
                    <a:pt x="5609" y="1368"/>
                  </a:lnTo>
                  <a:cubicBezTo>
                    <a:pt x="5030" y="1460"/>
                    <a:pt x="4636" y="1646"/>
                    <a:pt x="4149" y="1947"/>
                  </a:cubicBezTo>
                  <a:lnTo>
                    <a:pt x="2990" y="1252"/>
                  </a:lnTo>
                  <a:lnTo>
                    <a:pt x="1252" y="2990"/>
                  </a:lnTo>
                  <a:lnTo>
                    <a:pt x="1924" y="4149"/>
                  </a:lnTo>
                  <a:cubicBezTo>
                    <a:pt x="1646" y="4543"/>
                    <a:pt x="1437" y="5029"/>
                    <a:pt x="1345" y="5609"/>
                  </a:cubicBezTo>
                  <a:lnTo>
                    <a:pt x="1" y="6003"/>
                  </a:lnTo>
                  <a:lnTo>
                    <a:pt x="1" y="8320"/>
                  </a:lnTo>
                  <a:lnTo>
                    <a:pt x="1345" y="8691"/>
                  </a:lnTo>
                  <a:cubicBezTo>
                    <a:pt x="1437" y="9178"/>
                    <a:pt x="1646" y="9664"/>
                    <a:pt x="1924" y="10151"/>
                  </a:cubicBezTo>
                  <a:lnTo>
                    <a:pt x="1252" y="11310"/>
                  </a:lnTo>
                  <a:lnTo>
                    <a:pt x="2990" y="13048"/>
                  </a:lnTo>
                  <a:lnTo>
                    <a:pt x="4149" y="12376"/>
                  </a:lnTo>
                  <a:cubicBezTo>
                    <a:pt x="4636" y="12654"/>
                    <a:pt x="5030" y="12839"/>
                    <a:pt x="5609" y="12955"/>
                  </a:cubicBezTo>
                  <a:lnTo>
                    <a:pt x="5980" y="14299"/>
                  </a:lnTo>
                  <a:lnTo>
                    <a:pt x="7138" y="14299"/>
                  </a:lnTo>
                  <a:lnTo>
                    <a:pt x="7138" y="10522"/>
                  </a:lnTo>
                  <a:cubicBezTo>
                    <a:pt x="5308" y="10522"/>
                    <a:pt x="3755" y="8992"/>
                    <a:pt x="3755" y="7161"/>
                  </a:cubicBezTo>
                  <a:cubicBezTo>
                    <a:pt x="3755" y="5215"/>
                    <a:pt x="5308" y="3778"/>
                    <a:pt x="7138" y="3778"/>
                  </a:cubicBezTo>
                  <a:lnTo>
                    <a:pt x="71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732;p37">
            <a:extLst>
              <a:ext uri="{FF2B5EF4-FFF2-40B4-BE49-F238E27FC236}">
                <a16:creationId xmlns:a16="http://schemas.microsoft.com/office/drawing/2014/main" id="{03CB6F4F-9CBF-1736-2037-DD2B9C8EEEA2}"/>
              </a:ext>
            </a:extLst>
          </p:cNvPr>
          <p:cNvSpPr txBox="1">
            <a:spLocks/>
          </p:cNvSpPr>
          <p:nvPr/>
        </p:nvSpPr>
        <p:spPr>
          <a:xfrm>
            <a:off x="3438515" y="2571750"/>
            <a:ext cx="261723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0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4800"/>
              <a:t>/</a:t>
            </a:r>
            <a:endParaRPr lang="vi-VN" sz="4800"/>
          </a:p>
        </p:txBody>
      </p:sp>
      <p:sp>
        <p:nvSpPr>
          <p:cNvPr id="14" name="Google Shape;732;p37">
            <a:extLst>
              <a:ext uri="{FF2B5EF4-FFF2-40B4-BE49-F238E27FC236}">
                <a16:creationId xmlns:a16="http://schemas.microsoft.com/office/drawing/2014/main" id="{3EDCFE41-1CC3-3A76-4E72-6720F21F4A11}"/>
              </a:ext>
            </a:extLst>
          </p:cNvPr>
          <p:cNvSpPr txBox="1">
            <a:spLocks/>
          </p:cNvSpPr>
          <p:nvPr/>
        </p:nvSpPr>
        <p:spPr>
          <a:xfrm>
            <a:off x="5936621" y="2571750"/>
            <a:ext cx="261723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0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4800"/>
              <a:t>/</a:t>
            </a:r>
            <a:endParaRPr lang="vi-VN" sz="4800"/>
          </a:p>
        </p:txBody>
      </p:sp>
      <p:pic>
        <p:nvPicPr>
          <p:cNvPr id="3" name="Picture 2" descr="Mua Mạch Nạp ST-Link V2 có hướng dẫn sử dụng - Linh Kiện 3M | Linh Kiện  Điện Tử 3M">
            <a:extLst>
              <a:ext uri="{FF2B5EF4-FFF2-40B4-BE49-F238E27FC236}">
                <a16:creationId xmlns:a16="http://schemas.microsoft.com/office/drawing/2014/main" id="{34032A01-787D-7CCD-0AC2-39030EE4F1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832" b="89832" l="6816" r="92961">
                        <a14:foregroundMark x1="91061" y1="25698" x2="92961" y2="31061"/>
                        <a14:foregroundMark x1="9721" y1="60335" x2="6816" y2="596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78" t="9051" r="5412" b="14089"/>
          <a:stretch/>
        </p:blipFill>
        <p:spPr bwMode="auto">
          <a:xfrm rot="10318552">
            <a:off x="5337679" y="-1811186"/>
            <a:ext cx="1372827" cy="119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Arduino Button With No Resistor : 4 Steps (with Pictures) - Instructables">
            <a:extLst>
              <a:ext uri="{FF2B5EF4-FFF2-40B4-BE49-F238E27FC236}">
                <a16:creationId xmlns:a16="http://schemas.microsoft.com/office/drawing/2014/main" id="{EB374230-1D5B-C5F4-688D-70F53B056F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65333" y1="24889" x2="68889" y2="40444"/>
                        <a14:foregroundMark x1="31111" y1="30222" x2="40000" y2="19556"/>
                        <a14:foregroundMark x1="64444" y1="22222" x2="64444" y2="22222"/>
                        <a14:foregroundMark x1="59556" y1="64889" x2="63556" y2="76889"/>
                        <a14:foregroundMark x1="80000" y1="46222" x2="83556" y2="54222"/>
                        <a14:foregroundMark x1="63556" y1="20889" x2="54222" y2="12889"/>
                        <a14:foregroundMark x1="66222" y1="22222" x2="71111" y2="26667"/>
                        <a14:foregroundMark x1="80889" y1="31556" x2="78667" y2="27111"/>
                        <a14:foregroundMark x1="77333" y1="26222" x2="68889" y2="22667"/>
                        <a14:foregroundMark x1="69778" y1="21333" x2="53778" y2="11111"/>
                        <a14:foregroundMark x1="40889" y1="17778" x2="42667" y2="15556"/>
                        <a14:foregroundMark x1="30222" y1="28444" x2="23111" y2="36000"/>
                        <a14:foregroundMark x1="23111" y1="33778" x2="25778" y2="3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813" t="8707" r="12667" b="20283"/>
          <a:stretch/>
        </p:blipFill>
        <p:spPr bwMode="auto">
          <a:xfrm>
            <a:off x="12673385" y="2286279"/>
            <a:ext cx="726773" cy="753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LED 5mm Green at Rs 5/piece | Green Light Emitting Diode in Mumbai | ID:  15350831433">
            <a:extLst>
              <a:ext uri="{FF2B5EF4-FFF2-40B4-BE49-F238E27FC236}">
                <a16:creationId xmlns:a16="http://schemas.microsoft.com/office/drawing/2014/main" id="{15D8DF4D-55B4-641B-0CB0-00B66F700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778" b="89778" l="3111" r="89778">
                        <a14:foregroundMark x1="36000" y1="53333" x2="3111" y2="85333"/>
                        <a14:foregroundMark x1="54222" y1="53333" x2="47556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4149" y="-1015719"/>
            <a:ext cx="975995" cy="975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STM32F103C8T6 Cánh Tay STM32 Tối Thiểu Phát Triển Mô đun Cho Arduino Diy Bộ  CH32F103C8T6|Mạch Tích Hợp| - AliExpress">
            <a:extLst>
              <a:ext uri="{FF2B5EF4-FFF2-40B4-BE49-F238E27FC236}">
                <a16:creationId xmlns:a16="http://schemas.microsoft.com/office/drawing/2014/main" id="{C98EA260-C0E2-2C81-B3A6-3065BB53BD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30500" b="57750" l="6000" r="74375">
                        <a14:foregroundMark x1="20625" y1="32500" x2="9625" y2="36000"/>
                        <a14:foregroundMark x1="9625" y1="36000" x2="9750" y2="52250"/>
                        <a14:foregroundMark x1="9750" y1="52250" x2="43125" y2="57875"/>
                        <a14:foregroundMark x1="43125" y1="57875" x2="57875" y2="58000"/>
                        <a14:foregroundMark x1="57875" y1="58000" x2="69000" y2="57875"/>
                        <a14:foregroundMark x1="69000" y1="57875" x2="72500" y2="47375"/>
                        <a14:foregroundMark x1="72500" y1="47375" x2="72125" y2="36875"/>
                        <a14:foregroundMark x1="72125" y1="36875" x2="45875" y2="31000"/>
                        <a14:foregroundMark x1="45875" y1="31000" x2="18000" y2="32000"/>
                        <a14:foregroundMark x1="54625" y1="31000" x2="64750" y2="30500"/>
                        <a14:foregroundMark x1="64750" y1="30500" x2="74125" y2="33250"/>
                        <a14:foregroundMark x1="74125" y1="33250" x2="69500" y2="34000"/>
                        <a14:foregroundMark x1="68625" y1="30500" x2="74250" y2="31500"/>
                        <a14:foregroundMark x1="73750" y1="55750" x2="69875" y2="57375"/>
                        <a14:foregroundMark x1="18500" y1="31000" x2="6000" y2="31000"/>
                        <a14:foregroundMark x1="8000" y1="40250" x2="7625" y2="49750"/>
                        <a14:foregroundMark x1="7125" y1="57000" x2="19500" y2="55875"/>
                        <a14:foregroundMark x1="19500" y1="55875" x2="29500" y2="57000"/>
                        <a14:foregroundMark x1="29500" y1="57000" x2="30500" y2="57750"/>
                        <a14:foregroundMark x1="74375" y1="50125" x2="73000" y2="38000"/>
                        <a14:foregroundMark x1="73000" y1="38000" x2="73250" y2="38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8642" r="18855" b="40512"/>
          <a:stretch/>
        </p:blipFill>
        <p:spPr bwMode="auto">
          <a:xfrm rot="21356246">
            <a:off x="6527280" y="5629571"/>
            <a:ext cx="2168068" cy="82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35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576" name="Google Shape;576;p3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577" name="Google Shape;577;p3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8" name="Google Shape;578;p3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9" name="Google Shape;579;p3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80" name="Google Shape;580;p35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581" name="Google Shape;581;p3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2" name="Google Shape;582;p3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583" name="Google Shape;583;p3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4" name="Google Shape;584;p3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585" name="Google Shape;585;p3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86" name="Google Shape;586;p3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87" name="Google Shape;587;p3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588" name="Google Shape;588;p3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35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Microprocessors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94" name="Google Shape;594;p35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95" name="Google Shape;595;p35"/>
          <p:cNvCxnSpPr/>
          <p:nvPr/>
        </p:nvCxnSpPr>
        <p:spPr>
          <a:xfrm>
            <a:off x="983962" y="4014671"/>
            <a:ext cx="792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635" name="Google Shape;635;p35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35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35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oogle Shape;706;p37">
            <a:extLst>
              <a:ext uri="{FF2B5EF4-FFF2-40B4-BE49-F238E27FC236}">
                <a16:creationId xmlns:a16="http://schemas.microsoft.com/office/drawing/2014/main" id="{68D0E25E-2BE9-8E50-5D0C-89416FD31E30}"/>
              </a:ext>
            </a:extLst>
          </p:cNvPr>
          <p:cNvGrpSpPr/>
          <p:nvPr/>
        </p:nvGrpSpPr>
        <p:grpSpPr>
          <a:xfrm>
            <a:off x="948600" y="1156700"/>
            <a:ext cx="737100" cy="737100"/>
            <a:chOff x="991075" y="1881675"/>
            <a:chExt cx="737100" cy="737100"/>
          </a:xfrm>
        </p:grpSpPr>
        <p:sp>
          <p:nvSpPr>
            <p:cNvPr id="5" name="Google Shape;707;p37">
              <a:extLst>
                <a:ext uri="{FF2B5EF4-FFF2-40B4-BE49-F238E27FC236}">
                  <a16:creationId xmlns:a16="http://schemas.microsoft.com/office/drawing/2014/main" id="{214A5BF3-4C94-7EC1-3371-F17B56D7383E}"/>
                </a:ext>
              </a:extLst>
            </p:cNvPr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08;p37">
              <a:extLst>
                <a:ext uri="{FF2B5EF4-FFF2-40B4-BE49-F238E27FC236}">
                  <a16:creationId xmlns:a16="http://schemas.microsoft.com/office/drawing/2014/main" id="{10D0B8C8-44B0-4EF1-1AFB-09AEAD848D3E}"/>
                </a:ext>
              </a:extLst>
            </p:cNvPr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Google Shape;897;p40">
            <a:extLst>
              <a:ext uri="{FF2B5EF4-FFF2-40B4-BE49-F238E27FC236}">
                <a16:creationId xmlns:a16="http://schemas.microsoft.com/office/drawing/2014/main" id="{2E0CBADE-592A-B2EB-F072-1BD9CB0487C0}"/>
              </a:ext>
            </a:extLst>
          </p:cNvPr>
          <p:cNvGrpSpPr/>
          <p:nvPr/>
        </p:nvGrpSpPr>
        <p:grpSpPr>
          <a:xfrm>
            <a:off x="1114590" y="1343301"/>
            <a:ext cx="409009" cy="409016"/>
            <a:chOff x="3075107" y="3758147"/>
            <a:chExt cx="409009" cy="409016"/>
          </a:xfrm>
        </p:grpSpPr>
        <p:sp>
          <p:nvSpPr>
            <p:cNvPr id="8" name="Google Shape;898;p40">
              <a:extLst>
                <a:ext uri="{FF2B5EF4-FFF2-40B4-BE49-F238E27FC236}">
                  <a16:creationId xmlns:a16="http://schemas.microsoft.com/office/drawing/2014/main" id="{FEF0E918-6FC3-AD76-A3C3-E15E6FF032EC}"/>
                </a:ext>
              </a:extLst>
            </p:cNvPr>
            <p:cNvSpPr/>
            <p:nvPr/>
          </p:nvSpPr>
          <p:spPr>
            <a:xfrm>
              <a:off x="3262704" y="3888056"/>
              <a:ext cx="91499" cy="146531"/>
            </a:xfrm>
            <a:custGeom>
              <a:avLst/>
              <a:gdLst/>
              <a:ahLst/>
              <a:cxnLst/>
              <a:rect l="l" t="t" r="r" b="b"/>
              <a:pathLst>
                <a:path w="3199" h="5123" extrusionOk="0">
                  <a:moveTo>
                    <a:pt x="579" y="1"/>
                  </a:moveTo>
                  <a:lnTo>
                    <a:pt x="0" y="2619"/>
                  </a:lnTo>
                  <a:lnTo>
                    <a:pt x="579" y="5122"/>
                  </a:lnTo>
                  <a:cubicBezTo>
                    <a:pt x="2040" y="5122"/>
                    <a:pt x="3198" y="4056"/>
                    <a:pt x="3198" y="2619"/>
                  </a:cubicBezTo>
                  <a:cubicBezTo>
                    <a:pt x="3198" y="1159"/>
                    <a:pt x="2040" y="1"/>
                    <a:pt x="5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99;p40">
              <a:extLst>
                <a:ext uri="{FF2B5EF4-FFF2-40B4-BE49-F238E27FC236}">
                  <a16:creationId xmlns:a16="http://schemas.microsoft.com/office/drawing/2014/main" id="{937AF90F-19A2-1BD5-8F5E-236261134FB7}"/>
                </a:ext>
              </a:extLst>
            </p:cNvPr>
            <p:cNvSpPr/>
            <p:nvPr/>
          </p:nvSpPr>
          <p:spPr>
            <a:xfrm>
              <a:off x="3205015" y="3888056"/>
              <a:ext cx="74281" cy="146531"/>
            </a:xfrm>
            <a:custGeom>
              <a:avLst/>
              <a:gdLst/>
              <a:ahLst/>
              <a:cxnLst/>
              <a:rect l="l" t="t" r="r" b="b"/>
              <a:pathLst>
                <a:path w="2597" h="5123" extrusionOk="0">
                  <a:moveTo>
                    <a:pt x="2596" y="1"/>
                  </a:moveTo>
                  <a:cubicBezTo>
                    <a:pt x="1160" y="1"/>
                    <a:pt x="1" y="1159"/>
                    <a:pt x="1" y="2619"/>
                  </a:cubicBezTo>
                  <a:cubicBezTo>
                    <a:pt x="1" y="4056"/>
                    <a:pt x="1160" y="5122"/>
                    <a:pt x="2596" y="5122"/>
                  </a:cubicBezTo>
                  <a:lnTo>
                    <a:pt x="25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00;p40">
              <a:extLst>
                <a:ext uri="{FF2B5EF4-FFF2-40B4-BE49-F238E27FC236}">
                  <a16:creationId xmlns:a16="http://schemas.microsoft.com/office/drawing/2014/main" id="{0CFC6AA4-C4C5-47A5-6991-960119066EA8}"/>
                </a:ext>
              </a:extLst>
            </p:cNvPr>
            <p:cNvSpPr/>
            <p:nvPr/>
          </p:nvSpPr>
          <p:spPr>
            <a:xfrm>
              <a:off x="3262704" y="3758147"/>
              <a:ext cx="221412" cy="409016"/>
            </a:xfrm>
            <a:custGeom>
              <a:avLst/>
              <a:gdLst/>
              <a:ahLst/>
              <a:cxnLst/>
              <a:rect l="l" t="t" r="r" b="b"/>
              <a:pathLst>
                <a:path w="7741" h="14300" extrusionOk="0">
                  <a:moveTo>
                    <a:pt x="579" y="0"/>
                  </a:moveTo>
                  <a:lnTo>
                    <a:pt x="0" y="2225"/>
                  </a:lnTo>
                  <a:lnTo>
                    <a:pt x="579" y="3778"/>
                  </a:lnTo>
                  <a:cubicBezTo>
                    <a:pt x="2410" y="3778"/>
                    <a:pt x="3963" y="5215"/>
                    <a:pt x="3963" y="7161"/>
                  </a:cubicBezTo>
                  <a:cubicBezTo>
                    <a:pt x="3963" y="8992"/>
                    <a:pt x="2410" y="10522"/>
                    <a:pt x="579" y="10522"/>
                  </a:cubicBezTo>
                  <a:lnTo>
                    <a:pt x="0" y="11982"/>
                  </a:lnTo>
                  <a:lnTo>
                    <a:pt x="579" y="14299"/>
                  </a:lnTo>
                  <a:lnTo>
                    <a:pt x="1738" y="14299"/>
                  </a:lnTo>
                  <a:lnTo>
                    <a:pt x="2132" y="12955"/>
                  </a:lnTo>
                  <a:cubicBezTo>
                    <a:pt x="2712" y="12839"/>
                    <a:pt x="3198" y="12654"/>
                    <a:pt x="3569" y="12376"/>
                  </a:cubicBezTo>
                  <a:lnTo>
                    <a:pt x="4728" y="13048"/>
                  </a:lnTo>
                  <a:lnTo>
                    <a:pt x="6466" y="11310"/>
                  </a:lnTo>
                  <a:lnTo>
                    <a:pt x="5794" y="10151"/>
                  </a:lnTo>
                  <a:cubicBezTo>
                    <a:pt x="6095" y="9664"/>
                    <a:pt x="6281" y="9178"/>
                    <a:pt x="6373" y="8691"/>
                  </a:cubicBezTo>
                  <a:lnTo>
                    <a:pt x="7741" y="8320"/>
                  </a:lnTo>
                  <a:lnTo>
                    <a:pt x="7741" y="6003"/>
                  </a:lnTo>
                  <a:lnTo>
                    <a:pt x="6373" y="5609"/>
                  </a:lnTo>
                  <a:cubicBezTo>
                    <a:pt x="6281" y="5029"/>
                    <a:pt x="6095" y="4543"/>
                    <a:pt x="5794" y="4149"/>
                  </a:cubicBezTo>
                  <a:lnTo>
                    <a:pt x="6466" y="2990"/>
                  </a:lnTo>
                  <a:lnTo>
                    <a:pt x="4728" y="1252"/>
                  </a:lnTo>
                  <a:lnTo>
                    <a:pt x="3569" y="1947"/>
                  </a:lnTo>
                  <a:cubicBezTo>
                    <a:pt x="3198" y="1646"/>
                    <a:pt x="2712" y="1460"/>
                    <a:pt x="2132" y="1368"/>
                  </a:cubicBezTo>
                  <a:lnTo>
                    <a:pt x="17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01;p40">
              <a:extLst>
                <a:ext uri="{FF2B5EF4-FFF2-40B4-BE49-F238E27FC236}">
                  <a16:creationId xmlns:a16="http://schemas.microsoft.com/office/drawing/2014/main" id="{A3A24B1F-4AD1-D9F3-4531-1E86998D1659}"/>
                </a:ext>
              </a:extLst>
            </p:cNvPr>
            <p:cNvSpPr/>
            <p:nvPr/>
          </p:nvSpPr>
          <p:spPr>
            <a:xfrm>
              <a:off x="3075107" y="3758147"/>
              <a:ext cx="204193" cy="409016"/>
            </a:xfrm>
            <a:custGeom>
              <a:avLst/>
              <a:gdLst/>
              <a:ahLst/>
              <a:cxnLst/>
              <a:rect l="l" t="t" r="r" b="b"/>
              <a:pathLst>
                <a:path w="7139" h="14300" extrusionOk="0">
                  <a:moveTo>
                    <a:pt x="5980" y="0"/>
                  </a:moveTo>
                  <a:lnTo>
                    <a:pt x="5609" y="1368"/>
                  </a:lnTo>
                  <a:cubicBezTo>
                    <a:pt x="5030" y="1460"/>
                    <a:pt x="4636" y="1646"/>
                    <a:pt x="4149" y="1947"/>
                  </a:cubicBezTo>
                  <a:lnTo>
                    <a:pt x="2990" y="1252"/>
                  </a:lnTo>
                  <a:lnTo>
                    <a:pt x="1252" y="2990"/>
                  </a:lnTo>
                  <a:lnTo>
                    <a:pt x="1924" y="4149"/>
                  </a:lnTo>
                  <a:cubicBezTo>
                    <a:pt x="1646" y="4543"/>
                    <a:pt x="1437" y="5029"/>
                    <a:pt x="1345" y="5609"/>
                  </a:cubicBezTo>
                  <a:lnTo>
                    <a:pt x="1" y="6003"/>
                  </a:lnTo>
                  <a:lnTo>
                    <a:pt x="1" y="8320"/>
                  </a:lnTo>
                  <a:lnTo>
                    <a:pt x="1345" y="8691"/>
                  </a:lnTo>
                  <a:cubicBezTo>
                    <a:pt x="1437" y="9178"/>
                    <a:pt x="1646" y="9664"/>
                    <a:pt x="1924" y="10151"/>
                  </a:cubicBezTo>
                  <a:lnTo>
                    <a:pt x="1252" y="11310"/>
                  </a:lnTo>
                  <a:lnTo>
                    <a:pt x="2990" y="13048"/>
                  </a:lnTo>
                  <a:lnTo>
                    <a:pt x="4149" y="12376"/>
                  </a:lnTo>
                  <a:cubicBezTo>
                    <a:pt x="4636" y="12654"/>
                    <a:pt x="5030" y="12839"/>
                    <a:pt x="5609" y="12955"/>
                  </a:cubicBezTo>
                  <a:lnTo>
                    <a:pt x="5980" y="14299"/>
                  </a:lnTo>
                  <a:lnTo>
                    <a:pt x="7138" y="14299"/>
                  </a:lnTo>
                  <a:lnTo>
                    <a:pt x="7138" y="10522"/>
                  </a:lnTo>
                  <a:cubicBezTo>
                    <a:pt x="5308" y="10522"/>
                    <a:pt x="3755" y="8992"/>
                    <a:pt x="3755" y="7161"/>
                  </a:cubicBezTo>
                  <a:cubicBezTo>
                    <a:pt x="3755" y="5215"/>
                    <a:pt x="5308" y="3778"/>
                    <a:pt x="7138" y="3778"/>
                  </a:cubicBezTo>
                  <a:lnTo>
                    <a:pt x="71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732;p37">
            <a:extLst>
              <a:ext uri="{FF2B5EF4-FFF2-40B4-BE49-F238E27FC236}">
                <a16:creationId xmlns:a16="http://schemas.microsoft.com/office/drawing/2014/main" id="{2B78B19D-DC46-3C6B-D2BE-311A2BF89F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5575" y="2553068"/>
            <a:ext cx="4091443" cy="9127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GIỚI THIỆU CÁC LINH KIỆN</a:t>
            </a:r>
            <a:endParaRPr/>
          </a:p>
        </p:txBody>
      </p:sp>
      <p:sp>
        <p:nvSpPr>
          <p:cNvPr id="15" name="Google Shape;732;p37">
            <a:extLst>
              <a:ext uri="{FF2B5EF4-FFF2-40B4-BE49-F238E27FC236}">
                <a16:creationId xmlns:a16="http://schemas.microsoft.com/office/drawing/2014/main" id="{B23DF02E-2AF5-CC15-B250-ADC111553B3E}"/>
              </a:ext>
            </a:extLst>
          </p:cNvPr>
          <p:cNvSpPr txBox="1">
            <a:spLocks/>
          </p:cNvSpPr>
          <p:nvPr/>
        </p:nvSpPr>
        <p:spPr>
          <a:xfrm>
            <a:off x="572051" y="2315536"/>
            <a:ext cx="448297" cy="1387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0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11500"/>
              <a:t>/</a:t>
            </a:r>
            <a:endParaRPr lang="vi-VN" sz="11500"/>
          </a:p>
        </p:txBody>
      </p:sp>
      <p:pic>
        <p:nvPicPr>
          <p:cNvPr id="2" name="Picture 2" descr="LED 5mm Green at Rs 5/piece | Green Light Emitting Diode in Mumbai | ID:  15350831433">
            <a:extLst>
              <a:ext uri="{FF2B5EF4-FFF2-40B4-BE49-F238E27FC236}">
                <a16:creationId xmlns:a16="http://schemas.microsoft.com/office/drawing/2014/main" id="{8D617E48-7B37-BC68-98EB-C1E1731857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78" b="89778" l="3111" r="89778">
                        <a14:foregroundMark x1="36000" y1="53333" x2="3111" y2="85333"/>
                        <a14:foregroundMark x1="54222" y1="53333" x2="47556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0909" y="1957516"/>
            <a:ext cx="975995" cy="975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rduino Button With No Resistor : 4 Steps (with Pictures) - Instructables">
            <a:extLst>
              <a:ext uri="{FF2B5EF4-FFF2-40B4-BE49-F238E27FC236}">
                <a16:creationId xmlns:a16="http://schemas.microsoft.com/office/drawing/2014/main" id="{87EE0640-15BB-9E96-BE29-1A4654E6C6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65333" y1="24889" x2="68889" y2="40444"/>
                        <a14:foregroundMark x1="31111" y1="30222" x2="40000" y2="19556"/>
                        <a14:foregroundMark x1="64444" y1="22222" x2="64444" y2="22222"/>
                        <a14:foregroundMark x1="59556" y1="64889" x2="63556" y2="76889"/>
                        <a14:foregroundMark x1="80000" y1="46222" x2="83556" y2="54222"/>
                        <a14:foregroundMark x1="63556" y1="20889" x2="54222" y2="12889"/>
                        <a14:foregroundMark x1="66222" y1="22222" x2="71111" y2="26667"/>
                        <a14:foregroundMark x1="80889" y1="31556" x2="78667" y2="27111"/>
                        <a14:foregroundMark x1="77333" y1="26222" x2="68889" y2="22667"/>
                        <a14:foregroundMark x1="69778" y1="21333" x2="53778" y2="11111"/>
                        <a14:foregroundMark x1="40889" y1="17778" x2="42667" y2="15556"/>
                        <a14:foregroundMark x1="30222" y1="28444" x2="23111" y2="36000"/>
                        <a14:foregroundMark x1="23111" y1="33778" x2="25778" y2="3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813" t="8707" r="12667" b="20283"/>
          <a:stretch/>
        </p:blipFill>
        <p:spPr bwMode="auto">
          <a:xfrm>
            <a:off x="7406904" y="2068929"/>
            <a:ext cx="726773" cy="753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Mua Mạch Nạp ST-Link V2 có hướng dẫn sử dụng - Linh Kiện 3M | Linh Kiện  Điện Tử 3M">
            <a:extLst>
              <a:ext uri="{FF2B5EF4-FFF2-40B4-BE49-F238E27FC236}">
                <a16:creationId xmlns:a16="http://schemas.microsoft.com/office/drawing/2014/main" id="{3157382A-2291-9E48-6208-08D018FE0C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832" b="89832" l="6816" r="92961">
                        <a14:foregroundMark x1="91061" y1="25698" x2="92961" y2="31061"/>
                        <a14:foregroundMark x1="9721" y1="60335" x2="6816" y2="596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78" t="9051" r="5412" b="14089"/>
          <a:stretch/>
        </p:blipFill>
        <p:spPr bwMode="auto">
          <a:xfrm rot="10318552">
            <a:off x="5625239" y="1709715"/>
            <a:ext cx="1372827" cy="119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STM32F103C8T6 Cánh Tay STM32 Tối Thiểu Phát Triển Mô đun Cho Arduino Diy Bộ  CH32F103C8T6|Mạch Tích Hợp| - AliExpress">
            <a:extLst>
              <a:ext uri="{FF2B5EF4-FFF2-40B4-BE49-F238E27FC236}">
                <a16:creationId xmlns:a16="http://schemas.microsoft.com/office/drawing/2014/main" id="{EF046696-2A5D-B189-DFB1-04EEA9AD4C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30500" b="57750" l="6000" r="74375">
                        <a14:foregroundMark x1="20625" y1="32500" x2="9625" y2="36000"/>
                        <a14:foregroundMark x1="9625" y1="36000" x2="9750" y2="52250"/>
                        <a14:foregroundMark x1="9750" y1="52250" x2="43125" y2="57875"/>
                        <a14:foregroundMark x1="43125" y1="57875" x2="57875" y2="58000"/>
                        <a14:foregroundMark x1="57875" y1="58000" x2="69000" y2="57875"/>
                        <a14:foregroundMark x1="69000" y1="57875" x2="72500" y2="47375"/>
                        <a14:foregroundMark x1="72500" y1="47375" x2="72125" y2="36875"/>
                        <a14:foregroundMark x1="72125" y1="36875" x2="45875" y2="31000"/>
                        <a14:foregroundMark x1="45875" y1="31000" x2="18000" y2="32000"/>
                        <a14:foregroundMark x1="54625" y1="31000" x2="64750" y2="30500"/>
                        <a14:foregroundMark x1="64750" y1="30500" x2="74125" y2="33250"/>
                        <a14:foregroundMark x1="74125" y1="33250" x2="69500" y2="34000"/>
                        <a14:foregroundMark x1="68625" y1="30500" x2="74250" y2="31500"/>
                        <a14:foregroundMark x1="73750" y1="55750" x2="69875" y2="57375"/>
                        <a14:foregroundMark x1="18500" y1="31000" x2="6000" y2="31000"/>
                        <a14:foregroundMark x1="8000" y1="40250" x2="7625" y2="49750"/>
                        <a14:foregroundMark x1="7125" y1="57000" x2="19500" y2="55875"/>
                        <a14:foregroundMark x1="19500" y1="55875" x2="29500" y2="57000"/>
                        <a14:foregroundMark x1="29500" y1="57000" x2="30500" y2="57750"/>
                        <a14:foregroundMark x1="74375" y1="50125" x2="73000" y2="38000"/>
                        <a14:foregroundMark x1="73000" y1="38000" x2="73250" y2="38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8642" r="18855" b="40512"/>
          <a:stretch/>
        </p:blipFill>
        <p:spPr bwMode="auto">
          <a:xfrm rot="21356246">
            <a:off x="5834872" y="2817884"/>
            <a:ext cx="2168068" cy="82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35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576" name="Google Shape;576;p3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577" name="Google Shape;577;p3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8" name="Google Shape;578;p3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9" name="Google Shape;579;p3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80" name="Google Shape;580;p35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581" name="Google Shape;581;p3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2" name="Google Shape;582;p3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583" name="Google Shape;583;p3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4" name="Google Shape;584;p3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585" name="Google Shape;585;p3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86" name="Google Shape;586;p3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87" name="Google Shape;587;p3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588" name="Google Shape;588;p3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35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Microprocessors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94" name="Google Shape;594;p35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35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35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35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oogle Shape;706;p37">
            <a:extLst>
              <a:ext uri="{FF2B5EF4-FFF2-40B4-BE49-F238E27FC236}">
                <a16:creationId xmlns:a16="http://schemas.microsoft.com/office/drawing/2014/main" id="{68D0E25E-2BE9-8E50-5D0C-89416FD31E30}"/>
              </a:ext>
            </a:extLst>
          </p:cNvPr>
          <p:cNvGrpSpPr/>
          <p:nvPr/>
        </p:nvGrpSpPr>
        <p:grpSpPr>
          <a:xfrm>
            <a:off x="1497638" y="169500"/>
            <a:ext cx="553037" cy="553037"/>
            <a:chOff x="991075" y="1881675"/>
            <a:chExt cx="737100" cy="737100"/>
          </a:xfrm>
        </p:grpSpPr>
        <p:sp>
          <p:nvSpPr>
            <p:cNvPr id="5" name="Google Shape;707;p37">
              <a:extLst>
                <a:ext uri="{FF2B5EF4-FFF2-40B4-BE49-F238E27FC236}">
                  <a16:creationId xmlns:a16="http://schemas.microsoft.com/office/drawing/2014/main" id="{214A5BF3-4C94-7EC1-3371-F17B56D7383E}"/>
                </a:ext>
              </a:extLst>
            </p:cNvPr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08;p37">
              <a:extLst>
                <a:ext uri="{FF2B5EF4-FFF2-40B4-BE49-F238E27FC236}">
                  <a16:creationId xmlns:a16="http://schemas.microsoft.com/office/drawing/2014/main" id="{10D0B8C8-44B0-4EF1-1AFB-09AEAD848D3E}"/>
                </a:ext>
              </a:extLst>
            </p:cNvPr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Google Shape;897;p40">
            <a:extLst>
              <a:ext uri="{FF2B5EF4-FFF2-40B4-BE49-F238E27FC236}">
                <a16:creationId xmlns:a16="http://schemas.microsoft.com/office/drawing/2014/main" id="{2E0CBADE-592A-B2EB-F072-1BD9CB0487C0}"/>
              </a:ext>
            </a:extLst>
          </p:cNvPr>
          <p:cNvGrpSpPr/>
          <p:nvPr/>
        </p:nvGrpSpPr>
        <p:grpSpPr>
          <a:xfrm>
            <a:off x="1801126" y="413876"/>
            <a:ext cx="306874" cy="306879"/>
            <a:chOff x="3075107" y="3758147"/>
            <a:chExt cx="409009" cy="409016"/>
          </a:xfrm>
        </p:grpSpPr>
        <p:sp>
          <p:nvSpPr>
            <p:cNvPr id="8" name="Google Shape;898;p40">
              <a:extLst>
                <a:ext uri="{FF2B5EF4-FFF2-40B4-BE49-F238E27FC236}">
                  <a16:creationId xmlns:a16="http://schemas.microsoft.com/office/drawing/2014/main" id="{FEF0E918-6FC3-AD76-A3C3-E15E6FF032EC}"/>
                </a:ext>
              </a:extLst>
            </p:cNvPr>
            <p:cNvSpPr/>
            <p:nvPr/>
          </p:nvSpPr>
          <p:spPr>
            <a:xfrm>
              <a:off x="3262704" y="3888056"/>
              <a:ext cx="91499" cy="146531"/>
            </a:xfrm>
            <a:custGeom>
              <a:avLst/>
              <a:gdLst/>
              <a:ahLst/>
              <a:cxnLst/>
              <a:rect l="l" t="t" r="r" b="b"/>
              <a:pathLst>
                <a:path w="3199" h="5123" extrusionOk="0">
                  <a:moveTo>
                    <a:pt x="579" y="1"/>
                  </a:moveTo>
                  <a:lnTo>
                    <a:pt x="0" y="2619"/>
                  </a:lnTo>
                  <a:lnTo>
                    <a:pt x="579" y="5122"/>
                  </a:lnTo>
                  <a:cubicBezTo>
                    <a:pt x="2040" y="5122"/>
                    <a:pt x="3198" y="4056"/>
                    <a:pt x="3198" y="2619"/>
                  </a:cubicBezTo>
                  <a:cubicBezTo>
                    <a:pt x="3198" y="1159"/>
                    <a:pt x="2040" y="1"/>
                    <a:pt x="5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99;p40">
              <a:extLst>
                <a:ext uri="{FF2B5EF4-FFF2-40B4-BE49-F238E27FC236}">
                  <a16:creationId xmlns:a16="http://schemas.microsoft.com/office/drawing/2014/main" id="{937AF90F-19A2-1BD5-8F5E-236261134FB7}"/>
                </a:ext>
              </a:extLst>
            </p:cNvPr>
            <p:cNvSpPr/>
            <p:nvPr/>
          </p:nvSpPr>
          <p:spPr>
            <a:xfrm>
              <a:off x="3205015" y="3888056"/>
              <a:ext cx="74281" cy="146531"/>
            </a:xfrm>
            <a:custGeom>
              <a:avLst/>
              <a:gdLst/>
              <a:ahLst/>
              <a:cxnLst/>
              <a:rect l="l" t="t" r="r" b="b"/>
              <a:pathLst>
                <a:path w="2597" h="5123" extrusionOk="0">
                  <a:moveTo>
                    <a:pt x="2596" y="1"/>
                  </a:moveTo>
                  <a:cubicBezTo>
                    <a:pt x="1160" y="1"/>
                    <a:pt x="1" y="1159"/>
                    <a:pt x="1" y="2619"/>
                  </a:cubicBezTo>
                  <a:cubicBezTo>
                    <a:pt x="1" y="4056"/>
                    <a:pt x="1160" y="5122"/>
                    <a:pt x="2596" y="5122"/>
                  </a:cubicBezTo>
                  <a:lnTo>
                    <a:pt x="25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00;p40">
              <a:extLst>
                <a:ext uri="{FF2B5EF4-FFF2-40B4-BE49-F238E27FC236}">
                  <a16:creationId xmlns:a16="http://schemas.microsoft.com/office/drawing/2014/main" id="{0CFC6AA4-C4C5-47A5-6991-960119066EA8}"/>
                </a:ext>
              </a:extLst>
            </p:cNvPr>
            <p:cNvSpPr/>
            <p:nvPr/>
          </p:nvSpPr>
          <p:spPr>
            <a:xfrm>
              <a:off x="3262704" y="3758147"/>
              <a:ext cx="221412" cy="409016"/>
            </a:xfrm>
            <a:custGeom>
              <a:avLst/>
              <a:gdLst/>
              <a:ahLst/>
              <a:cxnLst/>
              <a:rect l="l" t="t" r="r" b="b"/>
              <a:pathLst>
                <a:path w="7741" h="14300" extrusionOk="0">
                  <a:moveTo>
                    <a:pt x="579" y="0"/>
                  </a:moveTo>
                  <a:lnTo>
                    <a:pt x="0" y="2225"/>
                  </a:lnTo>
                  <a:lnTo>
                    <a:pt x="579" y="3778"/>
                  </a:lnTo>
                  <a:cubicBezTo>
                    <a:pt x="2410" y="3778"/>
                    <a:pt x="3963" y="5215"/>
                    <a:pt x="3963" y="7161"/>
                  </a:cubicBezTo>
                  <a:cubicBezTo>
                    <a:pt x="3963" y="8992"/>
                    <a:pt x="2410" y="10522"/>
                    <a:pt x="579" y="10522"/>
                  </a:cubicBezTo>
                  <a:lnTo>
                    <a:pt x="0" y="11982"/>
                  </a:lnTo>
                  <a:lnTo>
                    <a:pt x="579" y="14299"/>
                  </a:lnTo>
                  <a:lnTo>
                    <a:pt x="1738" y="14299"/>
                  </a:lnTo>
                  <a:lnTo>
                    <a:pt x="2132" y="12955"/>
                  </a:lnTo>
                  <a:cubicBezTo>
                    <a:pt x="2712" y="12839"/>
                    <a:pt x="3198" y="12654"/>
                    <a:pt x="3569" y="12376"/>
                  </a:cubicBezTo>
                  <a:lnTo>
                    <a:pt x="4728" y="13048"/>
                  </a:lnTo>
                  <a:lnTo>
                    <a:pt x="6466" y="11310"/>
                  </a:lnTo>
                  <a:lnTo>
                    <a:pt x="5794" y="10151"/>
                  </a:lnTo>
                  <a:cubicBezTo>
                    <a:pt x="6095" y="9664"/>
                    <a:pt x="6281" y="9178"/>
                    <a:pt x="6373" y="8691"/>
                  </a:cubicBezTo>
                  <a:lnTo>
                    <a:pt x="7741" y="8320"/>
                  </a:lnTo>
                  <a:lnTo>
                    <a:pt x="7741" y="6003"/>
                  </a:lnTo>
                  <a:lnTo>
                    <a:pt x="6373" y="5609"/>
                  </a:lnTo>
                  <a:cubicBezTo>
                    <a:pt x="6281" y="5029"/>
                    <a:pt x="6095" y="4543"/>
                    <a:pt x="5794" y="4149"/>
                  </a:cubicBezTo>
                  <a:lnTo>
                    <a:pt x="6466" y="2990"/>
                  </a:lnTo>
                  <a:lnTo>
                    <a:pt x="4728" y="1252"/>
                  </a:lnTo>
                  <a:lnTo>
                    <a:pt x="3569" y="1947"/>
                  </a:lnTo>
                  <a:cubicBezTo>
                    <a:pt x="3198" y="1646"/>
                    <a:pt x="2712" y="1460"/>
                    <a:pt x="2132" y="1368"/>
                  </a:cubicBezTo>
                  <a:lnTo>
                    <a:pt x="17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01;p40">
              <a:extLst>
                <a:ext uri="{FF2B5EF4-FFF2-40B4-BE49-F238E27FC236}">
                  <a16:creationId xmlns:a16="http://schemas.microsoft.com/office/drawing/2014/main" id="{A3A24B1F-4AD1-D9F3-4531-1E86998D1659}"/>
                </a:ext>
              </a:extLst>
            </p:cNvPr>
            <p:cNvSpPr/>
            <p:nvPr/>
          </p:nvSpPr>
          <p:spPr>
            <a:xfrm>
              <a:off x="3075107" y="3758147"/>
              <a:ext cx="204193" cy="409016"/>
            </a:xfrm>
            <a:custGeom>
              <a:avLst/>
              <a:gdLst/>
              <a:ahLst/>
              <a:cxnLst/>
              <a:rect l="l" t="t" r="r" b="b"/>
              <a:pathLst>
                <a:path w="7139" h="14300" extrusionOk="0">
                  <a:moveTo>
                    <a:pt x="5980" y="0"/>
                  </a:moveTo>
                  <a:lnTo>
                    <a:pt x="5609" y="1368"/>
                  </a:lnTo>
                  <a:cubicBezTo>
                    <a:pt x="5030" y="1460"/>
                    <a:pt x="4636" y="1646"/>
                    <a:pt x="4149" y="1947"/>
                  </a:cubicBezTo>
                  <a:lnTo>
                    <a:pt x="2990" y="1252"/>
                  </a:lnTo>
                  <a:lnTo>
                    <a:pt x="1252" y="2990"/>
                  </a:lnTo>
                  <a:lnTo>
                    <a:pt x="1924" y="4149"/>
                  </a:lnTo>
                  <a:cubicBezTo>
                    <a:pt x="1646" y="4543"/>
                    <a:pt x="1437" y="5029"/>
                    <a:pt x="1345" y="5609"/>
                  </a:cubicBezTo>
                  <a:lnTo>
                    <a:pt x="1" y="6003"/>
                  </a:lnTo>
                  <a:lnTo>
                    <a:pt x="1" y="8320"/>
                  </a:lnTo>
                  <a:lnTo>
                    <a:pt x="1345" y="8691"/>
                  </a:lnTo>
                  <a:cubicBezTo>
                    <a:pt x="1437" y="9178"/>
                    <a:pt x="1646" y="9664"/>
                    <a:pt x="1924" y="10151"/>
                  </a:cubicBezTo>
                  <a:lnTo>
                    <a:pt x="1252" y="11310"/>
                  </a:lnTo>
                  <a:lnTo>
                    <a:pt x="2990" y="13048"/>
                  </a:lnTo>
                  <a:lnTo>
                    <a:pt x="4149" y="12376"/>
                  </a:lnTo>
                  <a:cubicBezTo>
                    <a:pt x="4636" y="12654"/>
                    <a:pt x="5030" y="12839"/>
                    <a:pt x="5609" y="12955"/>
                  </a:cubicBezTo>
                  <a:lnTo>
                    <a:pt x="5980" y="14299"/>
                  </a:lnTo>
                  <a:lnTo>
                    <a:pt x="7138" y="14299"/>
                  </a:lnTo>
                  <a:lnTo>
                    <a:pt x="7138" y="10522"/>
                  </a:lnTo>
                  <a:cubicBezTo>
                    <a:pt x="5308" y="10522"/>
                    <a:pt x="3755" y="8992"/>
                    <a:pt x="3755" y="7161"/>
                  </a:cubicBezTo>
                  <a:cubicBezTo>
                    <a:pt x="3755" y="5215"/>
                    <a:pt x="5308" y="3778"/>
                    <a:pt x="7138" y="3778"/>
                  </a:cubicBezTo>
                  <a:lnTo>
                    <a:pt x="71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732;p37">
            <a:extLst>
              <a:ext uri="{FF2B5EF4-FFF2-40B4-BE49-F238E27FC236}">
                <a16:creationId xmlns:a16="http://schemas.microsoft.com/office/drawing/2014/main" id="{2B78B19D-DC46-3C6B-D2BE-311A2BF89F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96279" y="115428"/>
            <a:ext cx="4886672" cy="9127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GIỚI THIỆU CÁC LINH KIỆN</a:t>
            </a:r>
            <a:endParaRPr sz="3000"/>
          </a:p>
        </p:txBody>
      </p:sp>
      <p:sp>
        <p:nvSpPr>
          <p:cNvPr id="15" name="Google Shape;732;p37">
            <a:extLst>
              <a:ext uri="{FF2B5EF4-FFF2-40B4-BE49-F238E27FC236}">
                <a16:creationId xmlns:a16="http://schemas.microsoft.com/office/drawing/2014/main" id="{B23DF02E-2AF5-CC15-B250-ADC111553B3E}"/>
              </a:ext>
            </a:extLst>
          </p:cNvPr>
          <p:cNvSpPr txBox="1">
            <a:spLocks/>
          </p:cNvSpPr>
          <p:nvPr/>
        </p:nvSpPr>
        <p:spPr>
          <a:xfrm>
            <a:off x="2108004" y="269060"/>
            <a:ext cx="376549" cy="603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0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000"/>
              <a:t>/</a:t>
            </a:r>
            <a:endParaRPr lang="vi-VN" sz="3000"/>
          </a:p>
        </p:txBody>
      </p:sp>
      <p:pic>
        <p:nvPicPr>
          <p:cNvPr id="2" name="Picture 2" descr="LED 5mm Green at Rs 5/piece | Green Light Emitting Diode in Mumbai | ID:  15350831433">
            <a:extLst>
              <a:ext uri="{FF2B5EF4-FFF2-40B4-BE49-F238E27FC236}">
                <a16:creationId xmlns:a16="http://schemas.microsoft.com/office/drawing/2014/main" id="{8D617E48-7B37-BC68-98EB-C1E1731857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78" b="89778" l="3111" r="89778">
                        <a14:foregroundMark x1="36000" y1="53333" x2="3111" y2="85333"/>
                        <a14:foregroundMark x1="54222" y1="53333" x2="47556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2605" y="1957516"/>
            <a:ext cx="975995" cy="975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rduino Button With No Resistor : 4 Steps (with Pictures) - Instructables">
            <a:extLst>
              <a:ext uri="{FF2B5EF4-FFF2-40B4-BE49-F238E27FC236}">
                <a16:creationId xmlns:a16="http://schemas.microsoft.com/office/drawing/2014/main" id="{87EE0640-15BB-9E96-BE29-1A4654E6C6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65333" y1="24889" x2="68889" y2="40444"/>
                        <a14:foregroundMark x1="31111" y1="30222" x2="40000" y2="19556"/>
                        <a14:foregroundMark x1="64444" y1="22222" x2="64444" y2="22222"/>
                        <a14:foregroundMark x1="59556" y1="64889" x2="63556" y2="76889"/>
                        <a14:foregroundMark x1="80000" y1="46222" x2="83556" y2="54222"/>
                        <a14:foregroundMark x1="63556" y1="20889" x2="54222" y2="12889"/>
                        <a14:foregroundMark x1="66222" y1="22222" x2="71111" y2="26667"/>
                        <a14:foregroundMark x1="80889" y1="31556" x2="78667" y2="27111"/>
                        <a14:foregroundMark x1="77333" y1="26222" x2="68889" y2="22667"/>
                        <a14:foregroundMark x1="69778" y1="21333" x2="53778" y2="11111"/>
                        <a14:foregroundMark x1="40889" y1="17778" x2="42667" y2="15556"/>
                        <a14:foregroundMark x1="30222" y1="28444" x2="23111" y2="36000"/>
                        <a14:foregroundMark x1="23111" y1="33778" x2="25778" y2="3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813" t="8707" r="12667" b="20283"/>
          <a:stretch/>
        </p:blipFill>
        <p:spPr bwMode="auto">
          <a:xfrm>
            <a:off x="4914873" y="2120867"/>
            <a:ext cx="726773" cy="753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Mua Mạch Nạp ST-Link V2 có hướng dẫn sử dụng - Linh Kiện 3M | Linh Kiện  Điện Tử 3M">
            <a:extLst>
              <a:ext uri="{FF2B5EF4-FFF2-40B4-BE49-F238E27FC236}">
                <a16:creationId xmlns:a16="http://schemas.microsoft.com/office/drawing/2014/main" id="{3157382A-2291-9E48-6208-08D018FE0C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832" b="89832" l="6816" r="92961">
                        <a14:foregroundMark x1="91061" y1="25698" x2="92961" y2="31061"/>
                        <a14:foregroundMark x1="9721" y1="60335" x2="6816" y2="596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78" t="9051" r="5412" b="14089"/>
          <a:stretch/>
        </p:blipFill>
        <p:spPr bwMode="auto">
          <a:xfrm rot="10318552">
            <a:off x="1138170" y="1524122"/>
            <a:ext cx="1372827" cy="119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STM32F103C8T6 Cánh Tay STM32 Tối Thiểu Phát Triển Mô đun Cho Arduino Diy Bộ  CH32F103C8T6|Mạch Tích Hợp| - AliExpress">
            <a:extLst>
              <a:ext uri="{FF2B5EF4-FFF2-40B4-BE49-F238E27FC236}">
                <a16:creationId xmlns:a16="http://schemas.microsoft.com/office/drawing/2014/main" id="{EF046696-2A5D-B189-DFB1-04EEA9AD4C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30500" b="57750" l="6000" r="74375">
                        <a14:foregroundMark x1="20625" y1="32500" x2="9625" y2="36000"/>
                        <a14:foregroundMark x1="9625" y1="36000" x2="9750" y2="52250"/>
                        <a14:foregroundMark x1="9750" y1="52250" x2="43125" y2="57875"/>
                        <a14:foregroundMark x1="43125" y1="57875" x2="57875" y2="58000"/>
                        <a14:foregroundMark x1="57875" y1="58000" x2="69000" y2="57875"/>
                        <a14:foregroundMark x1="69000" y1="57875" x2="72500" y2="47375"/>
                        <a14:foregroundMark x1="72500" y1="47375" x2="72125" y2="36875"/>
                        <a14:foregroundMark x1="72125" y1="36875" x2="45875" y2="31000"/>
                        <a14:foregroundMark x1="45875" y1="31000" x2="18000" y2="32000"/>
                        <a14:foregroundMark x1="54625" y1="31000" x2="64750" y2="30500"/>
                        <a14:foregroundMark x1="64750" y1="30500" x2="74125" y2="33250"/>
                        <a14:foregroundMark x1="74125" y1="33250" x2="69500" y2="34000"/>
                        <a14:foregroundMark x1="68625" y1="30500" x2="74250" y2="31500"/>
                        <a14:foregroundMark x1="73750" y1="55750" x2="69875" y2="57375"/>
                        <a14:foregroundMark x1="18500" y1="31000" x2="6000" y2="31000"/>
                        <a14:foregroundMark x1="8000" y1="40250" x2="7625" y2="49750"/>
                        <a14:foregroundMark x1="7125" y1="57000" x2="19500" y2="55875"/>
                        <a14:foregroundMark x1="19500" y1="55875" x2="29500" y2="57000"/>
                        <a14:foregroundMark x1="29500" y1="57000" x2="30500" y2="57750"/>
                        <a14:foregroundMark x1="74375" y1="50125" x2="73000" y2="38000"/>
                        <a14:foregroundMark x1="73000" y1="38000" x2="73250" y2="38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8642" r="18855" b="40512"/>
          <a:stretch/>
        </p:blipFill>
        <p:spPr bwMode="auto">
          <a:xfrm rot="18051746">
            <a:off x="6233692" y="1545448"/>
            <a:ext cx="2168068" cy="82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733;p37">
            <a:extLst>
              <a:ext uri="{FF2B5EF4-FFF2-40B4-BE49-F238E27FC236}">
                <a16:creationId xmlns:a16="http://schemas.microsoft.com/office/drawing/2014/main" id="{7C9EBADC-5BA6-29DC-E7D3-B9A419336C67}"/>
              </a:ext>
            </a:extLst>
          </p:cNvPr>
          <p:cNvSpPr txBox="1">
            <a:spLocks/>
          </p:cNvSpPr>
          <p:nvPr/>
        </p:nvSpPr>
        <p:spPr>
          <a:xfrm>
            <a:off x="913285" y="2807587"/>
            <a:ext cx="1525987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6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n-US">
                <a:latin typeface="Livvic" pitchFamily="2" charset="0"/>
              </a:rPr>
              <a:t>Đầu kết nối</a:t>
            </a:r>
          </a:p>
          <a:p>
            <a:pPr marL="0" indent="0"/>
            <a:r>
              <a:rPr lang="en-US">
                <a:latin typeface="Livvic" pitchFamily="2" charset="0"/>
              </a:rPr>
              <a:t>ST-Link V2</a:t>
            </a:r>
            <a:endParaRPr lang="vi-VN">
              <a:latin typeface="Livvic" pitchFamily="2" charset="0"/>
            </a:endParaRPr>
          </a:p>
        </p:txBody>
      </p:sp>
      <p:sp>
        <p:nvSpPr>
          <p:cNvPr id="16" name="Google Shape;733;p37">
            <a:extLst>
              <a:ext uri="{FF2B5EF4-FFF2-40B4-BE49-F238E27FC236}">
                <a16:creationId xmlns:a16="http://schemas.microsoft.com/office/drawing/2014/main" id="{8B19D480-30AF-F42D-B3DD-71C1F69C2A69}"/>
              </a:ext>
            </a:extLst>
          </p:cNvPr>
          <p:cNvSpPr txBox="1">
            <a:spLocks/>
          </p:cNvSpPr>
          <p:nvPr/>
        </p:nvSpPr>
        <p:spPr>
          <a:xfrm>
            <a:off x="2735882" y="2856564"/>
            <a:ext cx="1525987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6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n-US">
                <a:latin typeface="Livvic" pitchFamily="2" charset="0"/>
              </a:rPr>
              <a:t>LED Xanh lá</a:t>
            </a:r>
            <a:endParaRPr lang="vi-VN">
              <a:latin typeface="Livvic" pitchFamily="2" charset="0"/>
            </a:endParaRPr>
          </a:p>
        </p:txBody>
      </p:sp>
      <p:sp>
        <p:nvSpPr>
          <p:cNvPr id="17" name="Google Shape;733;p37">
            <a:extLst>
              <a:ext uri="{FF2B5EF4-FFF2-40B4-BE49-F238E27FC236}">
                <a16:creationId xmlns:a16="http://schemas.microsoft.com/office/drawing/2014/main" id="{51ADC4A3-AB6E-532D-1748-04C2102C63C5}"/>
              </a:ext>
            </a:extLst>
          </p:cNvPr>
          <p:cNvSpPr txBox="1">
            <a:spLocks/>
          </p:cNvSpPr>
          <p:nvPr/>
        </p:nvSpPr>
        <p:spPr>
          <a:xfrm>
            <a:off x="4835596" y="2807587"/>
            <a:ext cx="1111865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6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n-US">
                <a:latin typeface="Livvic" pitchFamily="2" charset="0"/>
              </a:rPr>
              <a:t>Nút nhấn</a:t>
            </a:r>
            <a:endParaRPr lang="vi-VN">
              <a:latin typeface="Livvic" pitchFamily="2" charset="0"/>
            </a:endParaRPr>
          </a:p>
        </p:txBody>
      </p:sp>
      <p:sp>
        <p:nvSpPr>
          <p:cNvPr id="18" name="Google Shape;733;p37">
            <a:extLst>
              <a:ext uri="{FF2B5EF4-FFF2-40B4-BE49-F238E27FC236}">
                <a16:creationId xmlns:a16="http://schemas.microsoft.com/office/drawing/2014/main" id="{5D74E10A-BCDF-87FB-F571-99DB831BBEA7}"/>
              </a:ext>
            </a:extLst>
          </p:cNvPr>
          <p:cNvSpPr txBox="1">
            <a:spLocks/>
          </p:cNvSpPr>
          <p:nvPr/>
        </p:nvSpPr>
        <p:spPr>
          <a:xfrm>
            <a:off x="6407919" y="2847991"/>
            <a:ext cx="1777317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6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n-US">
                <a:latin typeface="Livvic" pitchFamily="2" charset="0"/>
              </a:rPr>
              <a:t>STM32F103C8</a:t>
            </a:r>
            <a:endParaRPr lang="vi-VN">
              <a:latin typeface="Livvic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95125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35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576" name="Google Shape;576;p3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577" name="Google Shape;577;p3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8" name="Google Shape;578;p3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9" name="Google Shape;579;p3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80" name="Google Shape;580;p35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581" name="Google Shape;581;p3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2" name="Google Shape;582;p3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583" name="Google Shape;583;p3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4" name="Google Shape;584;p3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585" name="Google Shape;585;p3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86" name="Google Shape;586;p3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87" name="Google Shape;587;p3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588" name="Google Shape;588;p3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35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Microprocessors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94" name="Google Shape;594;p35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35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35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35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oogle Shape;706;p37">
            <a:extLst>
              <a:ext uri="{FF2B5EF4-FFF2-40B4-BE49-F238E27FC236}">
                <a16:creationId xmlns:a16="http://schemas.microsoft.com/office/drawing/2014/main" id="{68D0E25E-2BE9-8E50-5D0C-89416FD31E30}"/>
              </a:ext>
            </a:extLst>
          </p:cNvPr>
          <p:cNvGrpSpPr/>
          <p:nvPr/>
        </p:nvGrpSpPr>
        <p:grpSpPr>
          <a:xfrm>
            <a:off x="1497638" y="169500"/>
            <a:ext cx="553037" cy="553037"/>
            <a:chOff x="991075" y="1881675"/>
            <a:chExt cx="737100" cy="737100"/>
          </a:xfrm>
        </p:grpSpPr>
        <p:sp>
          <p:nvSpPr>
            <p:cNvPr id="5" name="Google Shape;707;p37">
              <a:extLst>
                <a:ext uri="{FF2B5EF4-FFF2-40B4-BE49-F238E27FC236}">
                  <a16:creationId xmlns:a16="http://schemas.microsoft.com/office/drawing/2014/main" id="{214A5BF3-4C94-7EC1-3371-F17B56D7383E}"/>
                </a:ext>
              </a:extLst>
            </p:cNvPr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08;p37">
              <a:extLst>
                <a:ext uri="{FF2B5EF4-FFF2-40B4-BE49-F238E27FC236}">
                  <a16:creationId xmlns:a16="http://schemas.microsoft.com/office/drawing/2014/main" id="{10D0B8C8-44B0-4EF1-1AFB-09AEAD848D3E}"/>
                </a:ext>
              </a:extLst>
            </p:cNvPr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Google Shape;897;p40">
            <a:extLst>
              <a:ext uri="{FF2B5EF4-FFF2-40B4-BE49-F238E27FC236}">
                <a16:creationId xmlns:a16="http://schemas.microsoft.com/office/drawing/2014/main" id="{2E0CBADE-592A-B2EB-F072-1BD9CB0487C0}"/>
              </a:ext>
            </a:extLst>
          </p:cNvPr>
          <p:cNvGrpSpPr/>
          <p:nvPr/>
        </p:nvGrpSpPr>
        <p:grpSpPr>
          <a:xfrm>
            <a:off x="1801126" y="413876"/>
            <a:ext cx="306874" cy="306879"/>
            <a:chOff x="3075107" y="3758147"/>
            <a:chExt cx="409009" cy="409016"/>
          </a:xfrm>
        </p:grpSpPr>
        <p:sp>
          <p:nvSpPr>
            <p:cNvPr id="8" name="Google Shape;898;p40">
              <a:extLst>
                <a:ext uri="{FF2B5EF4-FFF2-40B4-BE49-F238E27FC236}">
                  <a16:creationId xmlns:a16="http://schemas.microsoft.com/office/drawing/2014/main" id="{FEF0E918-6FC3-AD76-A3C3-E15E6FF032EC}"/>
                </a:ext>
              </a:extLst>
            </p:cNvPr>
            <p:cNvSpPr/>
            <p:nvPr/>
          </p:nvSpPr>
          <p:spPr>
            <a:xfrm>
              <a:off x="3262704" y="3888056"/>
              <a:ext cx="91499" cy="146531"/>
            </a:xfrm>
            <a:custGeom>
              <a:avLst/>
              <a:gdLst/>
              <a:ahLst/>
              <a:cxnLst/>
              <a:rect l="l" t="t" r="r" b="b"/>
              <a:pathLst>
                <a:path w="3199" h="5123" extrusionOk="0">
                  <a:moveTo>
                    <a:pt x="579" y="1"/>
                  </a:moveTo>
                  <a:lnTo>
                    <a:pt x="0" y="2619"/>
                  </a:lnTo>
                  <a:lnTo>
                    <a:pt x="579" y="5122"/>
                  </a:lnTo>
                  <a:cubicBezTo>
                    <a:pt x="2040" y="5122"/>
                    <a:pt x="3198" y="4056"/>
                    <a:pt x="3198" y="2619"/>
                  </a:cubicBezTo>
                  <a:cubicBezTo>
                    <a:pt x="3198" y="1159"/>
                    <a:pt x="2040" y="1"/>
                    <a:pt x="5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99;p40">
              <a:extLst>
                <a:ext uri="{FF2B5EF4-FFF2-40B4-BE49-F238E27FC236}">
                  <a16:creationId xmlns:a16="http://schemas.microsoft.com/office/drawing/2014/main" id="{937AF90F-19A2-1BD5-8F5E-236261134FB7}"/>
                </a:ext>
              </a:extLst>
            </p:cNvPr>
            <p:cNvSpPr/>
            <p:nvPr/>
          </p:nvSpPr>
          <p:spPr>
            <a:xfrm>
              <a:off x="3205015" y="3888056"/>
              <a:ext cx="74281" cy="146531"/>
            </a:xfrm>
            <a:custGeom>
              <a:avLst/>
              <a:gdLst/>
              <a:ahLst/>
              <a:cxnLst/>
              <a:rect l="l" t="t" r="r" b="b"/>
              <a:pathLst>
                <a:path w="2597" h="5123" extrusionOk="0">
                  <a:moveTo>
                    <a:pt x="2596" y="1"/>
                  </a:moveTo>
                  <a:cubicBezTo>
                    <a:pt x="1160" y="1"/>
                    <a:pt x="1" y="1159"/>
                    <a:pt x="1" y="2619"/>
                  </a:cubicBezTo>
                  <a:cubicBezTo>
                    <a:pt x="1" y="4056"/>
                    <a:pt x="1160" y="5122"/>
                    <a:pt x="2596" y="5122"/>
                  </a:cubicBezTo>
                  <a:lnTo>
                    <a:pt x="25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00;p40">
              <a:extLst>
                <a:ext uri="{FF2B5EF4-FFF2-40B4-BE49-F238E27FC236}">
                  <a16:creationId xmlns:a16="http://schemas.microsoft.com/office/drawing/2014/main" id="{0CFC6AA4-C4C5-47A5-6991-960119066EA8}"/>
                </a:ext>
              </a:extLst>
            </p:cNvPr>
            <p:cNvSpPr/>
            <p:nvPr/>
          </p:nvSpPr>
          <p:spPr>
            <a:xfrm>
              <a:off x="3262704" y="3758147"/>
              <a:ext cx="221412" cy="409016"/>
            </a:xfrm>
            <a:custGeom>
              <a:avLst/>
              <a:gdLst/>
              <a:ahLst/>
              <a:cxnLst/>
              <a:rect l="l" t="t" r="r" b="b"/>
              <a:pathLst>
                <a:path w="7741" h="14300" extrusionOk="0">
                  <a:moveTo>
                    <a:pt x="579" y="0"/>
                  </a:moveTo>
                  <a:lnTo>
                    <a:pt x="0" y="2225"/>
                  </a:lnTo>
                  <a:lnTo>
                    <a:pt x="579" y="3778"/>
                  </a:lnTo>
                  <a:cubicBezTo>
                    <a:pt x="2410" y="3778"/>
                    <a:pt x="3963" y="5215"/>
                    <a:pt x="3963" y="7161"/>
                  </a:cubicBezTo>
                  <a:cubicBezTo>
                    <a:pt x="3963" y="8992"/>
                    <a:pt x="2410" y="10522"/>
                    <a:pt x="579" y="10522"/>
                  </a:cubicBezTo>
                  <a:lnTo>
                    <a:pt x="0" y="11982"/>
                  </a:lnTo>
                  <a:lnTo>
                    <a:pt x="579" y="14299"/>
                  </a:lnTo>
                  <a:lnTo>
                    <a:pt x="1738" y="14299"/>
                  </a:lnTo>
                  <a:lnTo>
                    <a:pt x="2132" y="12955"/>
                  </a:lnTo>
                  <a:cubicBezTo>
                    <a:pt x="2712" y="12839"/>
                    <a:pt x="3198" y="12654"/>
                    <a:pt x="3569" y="12376"/>
                  </a:cubicBezTo>
                  <a:lnTo>
                    <a:pt x="4728" y="13048"/>
                  </a:lnTo>
                  <a:lnTo>
                    <a:pt x="6466" y="11310"/>
                  </a:lnTo>
                  <a:lnTo>
                    <a:pt x="5794" y="10151"/>
                  </a:lnTo>
                  <a:cubicBezTo>
                    <a:pt x="6095" y="9664"/>
                    <a:pt x="6281" y="9178"/>
                    <a:pt x="6373" y="8691"/>
                  </a:cubicBezTo>
                  <a:lnTo>
                    <a:pt x="7741" y="8320"/>
                  </a:lnTo>
                  <a:lnTo>
                    <a:pt x="7741" y="6003"/>
                  </a:lnTo>
                  <a:lnTo>
                    <a:pt x="6373" y="5609"/>
                  </a:lnTo>
                  <a:cubicBezTo>
                    <a:pt x="6281" y="5029"/>
                    <a:pt x="6095" y="4543"/>
                    <a:pt x="5794" y="4149"/>
                  </a:cubicBezTo>
                  <a:lnTo>
                    <a:pt x="6466" y="2990"/>
                  </a:lnTo>
                  <a:lnTo>
                    <a:pt x="4728" y="1252"/>
                  </a:lnTo>
                  <a:lnTo>
                    <a:pt x="3569" y="1947"/>
                  </a:lnTo>
                  <a:cubicBezTo>
                    <a:pt x="3198" y="1646"/>
                    <a:pt x="2712" y="1460"/>
                    <a:pt x="2132" y="1368"/>
                  </a:cubicBezTo>
                  <a:lnTo>
                    <a:pt x="17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01;p40">
              <a:extLst>
                <a:ext uri="{FF2B5EF4-FFF2-40B4-BE49-F238E27FC236}">
                  <a16:creationId xmlns:a16="http://schemas.microsoft.com/office/drawing/2014/main" id="{A3A24B1F-4AD1-D9F3-4531-1E86998D1659}"/>
                </a:ext>
              </a:extLst>
            </p:cNvPr>
            <p:cNvSpPr/>
            <p:nvPr/>
          </p:nvSpPr>
          <p:spPr>
            <a:xfrm>
              <a:off x="3075107" y="3758147"/>
              <a:ext cx="204193" cy="409016"/>
            </a:xfrm>
            <a:custGeom>
              <a:avLst/>
              <a:gdLst/>
              <a:ahLst/>
              <a:cxnLst/>
              <a:rect l="l" t="t" r="r" b="b"/>
              <a:pathLst>
                <a:path w="7139" h="14300" extrusionOk="0">
                  <a:moveTo>
                    <a:pt x="5980" y="0"/>
                  </a:moveTo>
                  <a:lnTo>
                    <a:pt x="5609" y="1368"/>
                  </a:lnTo>
                  <a:cubicBezTo>
                    <a:pt x="5030" y="1460"/>
                    <a:pt x="4636" y="1646"/>
                    <a:pt x="4149" y="1947"/>
                  </a:cubicBezTo>
                  <a:lnTo>
                    <a:pt x="2990" y="1252"/>
                  </a:lnTo>
                  <a:lnTo>
                    <a:pt x="1252" y="2990"/>
                  </a:lnTo>
                  <a:lnTo>
                    <a:pt x="1924" y="4149"/>
                  </a:lnTo>
                  <a:cubicBezTo>
                    <a:pt x="1646" y="4543"/>
                    <a:pt x="1437" y="5029"/>
                    <a:pt x="1345" y="5609"/>
                  </a:cubicBezTo>
                  <a:lnTo>
                    <a:pt x="1" y="6003"/>
                  </a:lnTo>
                  <a:lnTo>
                    <a:pt x="1" y="8320"/>
                  </a:lnTo>
                  <a:lnTo>
                    <a:pt x="1345" y="8691"/>
                  </a:lnTo>
                  <a:cubicBezTo>
                    <a:pt x="1437" y="9178"/>
                    <a:pt x="1646" y="9664"/>
                    <a:pt x="1924" y="10151"/>
                  </a:cubicBezTo>
                  <a:lnTo>
                    <a:pt x="1252" y="11310"/>
                  </a:lnTo>
                  <a:lnTo>
                    <a:pt x="2990" y="13048"/>
                  </a:lnTo>
                  <a:lnTo>
                    <a:pt x="4149" y="12376"/>
                  </a:lnTo>
                  <a:cubicBezTo>
                    <a:pt x="4636" y="12654"/>
                    <a:pt x="5030" y="12839"/>
                    <a:pt x="5609" y="12955"/>
                  </a:cubicBezTo>
                  <a:lnTo>
                    <a:pt x="5980" y="14299"/>
                  </a:lnTo>
                  <a:lnTo>
                    <a:pt x="7138" y="14299"/>
                  </a:lnTo>
                  <a:lnTo>
                    <a:pt x="7138" y="10522"/>
                  </a:lnTo>
                  <a:cubicBezTo>
                    <a:pt x="5308" y="10522"/>
                    <a:pt x="3755" y="8992"/>
                    <a:pt x="3755" y="7161"/>
                  </a:cubicBezTo>
                  <a:cubicBezTo>
                    <a:pt x="3755" y="5215"/>
                    <a:pt x="5308" y="3778"/>
                    <a:pt x="7138" y="3778"/>
                  </a:cubicBezTo>
                  <a:lnTo>
                    <a:pt x="71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732;p37">
            <a:extLst>
              <a:ext uri="{FF2B5EF4-FFF2-40B4-BE49-F238E27FC236}">
                <a16:creationId xmlns:a16="http://schemas.microsoft.com/office/drawing/2014/main" id="{2B78B19D-DC46-3C6B-D2BE-311A2BF89F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96279" y="115428"/>
            <a:ext cx="4886672" cy="9127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GIỚI THIỆU CÁC LINH KIỆN</a:t>
            </a:r>
            <a:endParaRPr sz="3000"/>
          </a:p>
        </p:txBody>
      </p:sp>
      <p:sp>
        <p:nvSpPr>
          <p:cNvPr id="15" name="Google Shape;732;p37">
            <a:extLst>
              <a:ext uri="{FF2B5EF4-FFF2-40B4-BE49-F238E27FC236}">
                <a16:creationId xmlns:a16="http://schemas.microsoft.com/office/drawing/2014/main" id="{B23DF02E-2AF5-CC15-B250-ADC111553B3E}"/>
              </a:ext>
            </a:extLst>
          </p:cNvPr>
          <p:cNvSpPr txBox="1">
            <a:spLocks/>
          </p:cNvSpPr>
          <p:nvPr/>
        </p:nvSpPr>
        <p:spPr>
          <a:xfrm>
            <a:off x="2108004" y="269060"/>
            <a:ext cx="376549" cy="603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0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3000"/>
              <a:t>/</a:t>
            </a:r>
            <a:endParaRPr lang="vi-VN" sz="3000"/>
          </a:p>
        </p:txBody>
      </p:sp>
      <p:pic>
        <p:nvPicPr>
          <p:cNvPr id="2" name="Picture 2" descr="LED 5mm Green at Rs 5/piece | Green Light Emitting Diode in Mumbai | ID:  15350831433">
            <a:extLst>
              <a:ext uri="{FF2B5EF4-FFF2-40B4-BE49-F238E27FC236}">
                <a16:creationId xmlns:a16="http://schemas.microsoft.com/office/drawing/2014/main" id="{8D617E48-7B37-BC68-98EB-C1E1731857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78" b="89778" l="3111" r="89778">
                        <a14:foregroundMark x1="36000" y1="53333" x2="3111" y2="85333"/>
                        <a14:foregroundMark x1="54222" y1="53333" x2="47556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2605" y="-1616448"/>
            <a:ext cx="975995" cy="975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rduino Button With No Resistor : 4 Steps (with Pictures) - Instructables">
            <a:extLst>
              <a:ext uri="{FF2B5EF4-FFF2-40B4-BE49-F238E27FC236}">
                <a16:creationId xmlns:a16="http://schemas.microsoft.com/office/drawing/2014/main" id="{87EE0640-15BB-9E96-BE29-1A4654E6C6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65333" y1="24889" x2="68889" y2="40444"/>
                        <a14:foregroundMark x1="31111" y1="30222" x2="40000" y2="19556"/>
                        <a14:foregroundMark x1="64444" y1="22222" x2="64444" y2="22222"/>
                        <a14:foregroundMark x1="59556" y1="64889" x2="63556" y2="76889"/>
                        <a14:foregroundMark x1="80000" y1="46222" x2="83556" y2="54222"/>
                        <a14:foregroundMark x1="63556" y1="20889" x2="54222" y2="12889"/>
                        <a14:foregroundMark x1="66222" y1="22222" x2="71111" y2="26667"/>
                        <a14:foregroundMark x1="80889" y1="31556" x2="78667" y2="27111"/>
                        <a14:foregroundMark x1="77333" y1="26222" x2="68889" y2="22667"/>
                        <a14:foregroundMark x1="69778" y1="21333" x2="53778" y2="11111"/>
                        <a14:foregroundMark x1="40889" y1="17778" x2="42667" y2="15556"/>
                        <a14:foregroundMark x1="30222" y1="28444" x2="23111" y2="36000"/>
                        <a14:foregroundMark x1="23111" y1="33778" x2="25778" y2="3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813" t="8707" r="12667" b="20283"/>
          <a:stretch/>
        </p:blipFill>
        <p:spPr bwMode="auto">
          <a:xfrm>
            <a:off x="4914873" y="-1453097"/>
            <a:ext cx="726773" cy="753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Mua Mạch Nạp ST-Link V2 có hướng dẫn sử dụng - Linh Kiện 3M | Linh Kiện  Điện Tử 3M">
            <a:extLst>
              <a:ext uri="{FF2B5EF4-FFF2-40B4-BE49-F238E27FC236}">
                <a16:creationId xmlns:a16="http://schemas.microsoft.com/office/drawing/2014/main" id="{3157382A-2291-9E48-6208-08D018FE0C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832" b="89832" l="6816" r="92961">
                        <a14:foregroundMark x1="91061" y1="25698" x2="92961" y2="31061"/>
                        <a14:foregroundMark x1="9721" y1="60335" x2="6816" y2="596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78" t="9051" r="5412" b="14089"/>
          <a:stretch/>
        </p:blipFill>
        <p:spPr bwMode="auto">
          <a:xfrm rot="10318552">
            <a:off x="1138170" y="-2049842"/>
            <a:ext cx="1372827" cy="119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STM32F103C8T6 Cánh Tay STM32 Tối Thiểu Phát Triển Mô đun Cho Arduino Diy Bộ  CH32F103C8T6|Mạch Tích Hợp| - AliExpress">
            <a:extLst>
              <a:ext uri="{FF2B5EF4-FFF2-40B4-BE49-F238E27FC236}">
                <a16:creationId xmlns:a16="http://schemas.microsoft.com/office/drawing/2014/main" id="{EF046696-2A5D-B189-DFB1-04EEA9AD4C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30500" b="57750" l="6000" r="74375">
                        <a14:foregroundMark x1="20625" y1="32500" x2="9625" y2="36000"/>
                        <a14:foregroundMark x1="9625" y1="36000" x2="9750" y2="52250"/>
                        <a14:foregroundMark x1="9750" y1="52250" x2="43125" y2="57875"/>
                        <a14:foregroundMark x1="43125" y1="57875" x2="57875" y2="58000"/>
                        <a14:foregroundMark x1="57875" y1="58000" x2="69000" y2="57875"/>
                        <a14:foregroundMark x1="69000" y1="57875" x2="72500" y2="47375"/>
                        <a14:foregroundMark x1="72500" y1="47375" x2="72125" y2="36875"/>
                        <a14:foregroundMark x1="72125" y1="36875" x2="45875" y2="31000"/>
                        <a14:foregroundMark x1="45875" y1="31000" x2="18000" y2="32000"/>
                        <a14:foregroundMark x1="54625" y1="31000" x2="64750" y2="30500"/>
                        <a14:foregroundMark x1="64750" y1="30500" x2="74125" y2="33250"/>
                        <a14:foregroundMark x1="74125" y1="33250" x2="69500" y2="34000"/>
                        <a14:foregroundMark x1="68625" y1="30500" x2="74250" y2="31500"/>
                        <a14:foregroundMark x1="73750" y1="55750" x2="69875" y2="57375"/>
                        <a14:foregroundMark x1="18500" y1="31000" x2="6000" y2="31000"/>
                        <a14:foregroundMark x1="8000" y1="40250" x2="7625" y2="49750"/>
                        <a14:foregroundMark x1="7125" y1="57000" x2="19500" y2="55875"/>
                        <a14:foregroundMark x1="19500" y1="55875" x2="29500" y2="57000"/>
                        <a14:foregroundMark x1="29500" y1="57000" x2="30500" y2="57750"/>
                        <a14:foregroundMark x1="74375" y1="50125" x2="73000" y2="38000"/>
                        <a14:foregroundMark x1="73000" y1="38000" x2="73250" y2="38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8642" r="18855" b="40512"/>
          <a:stretch/>
        </p:blipFill>
        <p:spPr bwMode="auto">
          <a:xfrm rot="18051746">
            <a:off x="444440" y="2315364"/>
            <a:ext cx="2908307" cy="1105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733;p37">
            <a:extLst>
              <a:ext uri="{FF2B5EF4-FFF2-40B4-BE49-F238E27FC236}">
                <a16:creationId xmlns:a16="http://schemas.microsoft.com/office/drawing/2014/main" id="{7C9EBADC-5BA6-29DC-E7D3-B9A419336C67}"/>
              </a:ext>
            </a:extLst>
          </p:cNvPr>
          <p:cNvSpPr txBox="1">
            <a:spLocks/>
          </p:cNvSpPr>
          <p:nvPr/>
        </p:nvSpPr>
        <p:spPr>
          <a:xfrm>
            <a:off x="913285" y="6809256"/>
            <a:ext cx="1525987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6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n-US">
                <a:latin typeface="Livvic" pitchFamily="2" charset="0"/>
              </a:rPr>
              <a:t>Đầu kết nối</a:t>
            </a:r>
          </a:p>
          <a:p>
            <a:pPr marL="0" indent="0"/>
            <a:r>
              <a:rPr lang="en-US">
                <a:latin typeface="Livvic" pitchFamily="2" charset="0"/>
              </a:rPr>
              <a:t>ST-Link V2</a:t>
            </a:r>
            <a:endParaRPr lang="vi-VN">
              <a:latin typeface="Livvic" pitchFamily="2" charset="0"/>
            </a:endParaRPr>
          </a:p>
        </p:txBody>
      </p:sp>
      <p:sp>
        <p:nvSpPr>
          <p:cNvPr id="16" name="Google Shape;733;p37">
            <a:extLst>
              <a:ext uri="{FF2B5EF4-FFF2-40B4-BE49-F238E27FC236}">
                <a16:creationId xmlns:a16="http://schemas.microsoft.com/office/drawing/2014/main" id="{8B19D480-30AF-F42D-B3DD-71C1F69C2A69}"/>
              </a:ext>
            </a:extLst>
          </p:cNvPr>
          <p:cNvSpPr txBox="1">
            <a:spLocks/>
          </p:cNvSpPr>
          <p:nvPr/>
        </p:nvSpPr>
        <p:spPr>
          <a:xfrm>
            <a:off x="2735882" y="6858233"/>
            <a:ext cx="1525987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6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n-US">
                <a:latin typeface="Livvic" pitchFamily="2" charset="0"/>
              </a:rPr>
              <a:t>LED Xanh lá</a:t>
            </a:r>
            <a:endParaRPr lang="vi-VN">
              <a:latin typeface="Livvic" pitchFamily="2" charset="0"/>
            </a:endParaRPr>
          </a:p>
        </p:txBody>
      </p:sp>
      <p:sp>
        <p:nvSpPr>
          <p:cNvPr id="17" name="Google Shape;733;p37">
            <a:extLst>
              <a:ext uri="{FF2B5EF4-FFF2-40B4-BE49-F238E27FC236}">
                <a16:creationId xmlns:a16="http://schemas.microsoft.com/office/drawing/2014/main" id="{51ADC4A3-AB6E-532D-1748-04C2102C63C5}"/>
              </a:ext>
            </a:extLst>
          </p:cNvPr>
          <p:cNvSpPr txBox="1">
            <a:spLocks/>
          </p:cNvSpPr>
          <p:nvPr/>
        </p:nvSpPr>
        <p:spPr>
          <a:xfrm>
            <a:off x="4835596" y="6809256"/>
            <a:ext cx="1111865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6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n-US">
                <a:latin typeface="Livvic" pitchFamily="2" charset="0"/>
              </a:rPr>
              <a:t>Nút nhấn</a:t>
            </a:r>
            <a:endParaRPr lang="vi-VN">
              <a:latin typeface="Livvic" pitchFamily="2" charset="0"/>
            </a:endParaRPr>
          </a:p>
        </p:txBody>
      </p:sp>
      <p:sp>
        <p:nvSpPr>
          <p:cNvPr id="18" name="Google Shape;733;p37">
            <a:extLst>
              <a:ext uri="{FF2B5EF4-FFF2-40B4-BE49-F238E27FC236}">
                <a16:creationId xmlns:a16="http://schemas.microsoft.com/office/drawing/2014/main" id="{5D74E10A-BCDF-87FB-F571-99DB831BBEA7}"/>
              </a:ext>
            </a:extLst>
          </p:cNvPr>
          <p:cNvSpPr txBox="1">
            <a:spLocks/>
          </p:cNvSpPr>
          <p:nvPr/>
        </p:nvSpPr>
        <p:spPr>
          <a:xfrm>
            <a:off x="5516880" y="1003831"/>
            <a:ext cx="2859155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6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n-US" sz="2800" b="1">
                <a:latin typeface="Livvic" pitchFamily="2" charset="0"/>
              </a:rPr>
              <a:t>STM32F103C8</a:t>
            </a:r>
            <a:endParaRPr lang="vi-VN" sz="2000" b="1">
              <a:latin typeface="Livvic" pitchFamily="2" charset="0"/>
            </a:endParaRPr>
          </a:p>
        </p:txBody>
      </p:sp>
      <p:cxnSp>
        <p:nvCxnSpPr>
          <p:cNvPr id="12" name="Google Shape;595;p35">
            <a:extLst>
              <a:ext uri="{FF2B5EF4-FFF2-40B4-BE49-F238E27FC236}">
                <a16:creationId xmlns:a16="http://schemas.microsoft.com/office/drawing/2014/main" id="{3AC536EB-EFB0-AB70-938A-675EBE8A7B2A}"/>
              </a:ext>
            </a:extLst>
          </p:cNvPr>
          <p:cNvCxnSpPr/>
          <p:nvPr/>
        </p:nvCxnSpPr>
        <p:spPr>
          <a:xfrm>
            <a:off x="4541520" y="1569459"/>
            <a:ext cx="792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9" name="Google Shape;737;p37">
            <a:extLst>
              <a:ext uri="{FF2B5EF4-FFF2-40B4-BE49-F238E27FC236}">
                <a16:creationId xmlns:a16="http://schemas.microsoft.com/office/drawing/2014/main" id="{CE4C732F-EC1E-F588-0478-2D0917F7ED1D}"/>
              </a:ext>
            </a:extLst>
          </p:cNvPr>
          <p:cNvSpPr txBox="1">
            <a:spLocks/>
          </p:cNvSpPr>
          <p:nvPr/>
        </p:nvSpPr>
        <p:spPr>
          <a:xfrm>
            <a:off x="3714035" y="1916618"/>
            <a:ext cx="4751811" cy="23830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2000" b="0" i="0">
                <a:solidFill>
                  <a:schemeClr val="bg1"/>
                </a:solidFill>
                <a:effectLst/>
                <a:latin typeface="Livvic" pitchFamily="2" charset="0"/>
              </a:rPr>
              <a:t>STM32 là một trong những dòng chip phổ biến của ST với nhiều họ thông dụng như F0,F1,F2,F3,F4….. S</a:t>
            </a:r>
            <a:r>
              <a:rPr lang="en-US" sz="2000" b="0" i="0">
                <a:solidFill>
                  <a:schemeClr val="bg1"/>
                </a:solidFill>
                <a:effectLst/>
                <a:latin typeface="Livvic" pitchFamily="2" charset="0"/>
              </a:rPr>
              <a:t>TM32F103C8</a:t>
            </a:r>
            <a:r>
              <a:rPr lang="vi-VN" sz="2000" b="0" i="0">
                <a:solidFill>
                  <a:schemeClr val="bg1"/>
                </a:solidFill>
                <a:effectLst/>
                <a:latin typeface="Livvic" pitchFamily="2" charset="0"/>
              </a:rPr>
              <a:t> thuộc họ F1 với lõi là ARM COTEX M3.</a:t>
            </a:r>
            <a:endParaRPr lang="en-US" sz="2000" b="0" i="0">
              <a:solidFill>
                <a:schemeClr val="bg1"/>
              </a:solidFill>
              <a:effectLst/>
              <a:latin typeface="Livvic" pitchFamily="2" charset="0"/>
            </a:endParaRPr>
          </a:p>
          <a:p>
            <a:r>
              <a:rPr lang="en-US" sz="2000" b="0" i="0">
                <a:solidFill>
                  <a:schemeClr val="bg1"/>
                </a:solidFill>
                <a:effectLst/>
                <a:latin typeface="Livvic" pitchFamily="2" charset="0"/>
              </a:rPr>
              <a:t>Là </a:t>
            </a:r>
            <a:r>
              <a:rPr lang="vi-VN" sz="2000" b="0" i="0">
                <a:solidFill>
                  <a:schemeClr val="bg1"/>
                </a:solidFill>
                <a:effectLst/>
                <a:latin typeface="Livvic" pitchFamily="2" charset="0"/>
              </a:rPr>
              <a:t>vi điều khiển 32 bit, tốc độ tối đa là 72Mhz</a:t>
            </a:r>
            <a:r>
              <a:rPr lang="en-US" sz="2000" b="0" i="0">
                <a:solidFill>
                  <a:schemeClr val="bg1"/>
                </a:solidFill>
                <a:effectLst/>
                <a:latin typeface="Livvic" pitchFamily="2" charset="0"/>
              </a:rPr>
              <a:t>.</a:t>
            </a:r>
            <a:endParaRPr lang="vi-VN" sz="1600">
              <a:solidFill>
                <a:schemeClr val="bg1"/>
              </a:solidFill>
              <a:latin typeface="Livvic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0214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36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650" name="Google Shape;650;p36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651" name="Google Shape;651;p36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2" name="Google Shape;652;p36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3" name="Google Shape;653;p36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54" name="Google Shape;654;p36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655" name="Google Shape;655;p36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6" name="Google Shape;656;p36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657" name="Google Shape;657;p36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58" name="Google Shape;658;p36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659" name="Google Shape;659;p36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0" name="Google Shape;660;p36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661" name="Google Shape;661;p36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662" name="Google Shape;662;p36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6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64" name="Google Shape;664;p36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65" name="Google Shape;665;p36"/>
          <p:cNvSpPr txBox="1">
            <a:spLocks noGrp="1"/>
          </p:cNvSpPr>
          <p:nvPr>
            <p:ph type="title"/>
          </p:nvPr>
        </p:nvSpPr>
        <p:spPr>
          <a:xfrm>
            <a:off x="4437900" y="1321100"/>
            <a:ext cx="3617700" cy="7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</a:t>
            </a:r>
            <a:r>
              <a:rPr lang="vi-VN" dirty="0"/>
              <a:t>STM32F103C8</a:t>
            </a:r>
            <a:endParaRPr dirty="0"/>
          </a:p>
        </p:txBody>
      </p:sp>
      <p:sp>
        <p:nvSpPr>
          <p:cNvPr id="666" name="Google Shape;666;p36"/>
          <p:cNvSpPr txBox="1">
            <a:spLocks noGrp="1"/>
          </p:cNvSpPr>
          <p:nvPr>
            <p:ph type="subTitle" idx="1"/>
          </p:nvPr>
        </p:nvSpPr>
        <p:spPr>
          <a:xfrm>
            <a:off x="3308290" y="2025204"/>
            <a:ext cx="6727660" cy="237472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Với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các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dòng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STM32 :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Các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chân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GPIO chia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ra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làm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nhiều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Port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vd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: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PortA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PortB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…..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t</a:t>
            </a:r>
            <a:r>
              <a:rPr lang="en-US" sz="1800" dirty="0" err="1">
                <a:effectLst/>
                <a:latin typeface="Oswald" panose="00000500000000000000" pitchFamily="2" charset="0"/>
                <a:ea typeface="Arial" panose="020B0604020202020204" pitchFamily="34" charset="0"/>
              </a:rPr>
              <a:t>rong</a:t>
            </a:r>
            <a:r>
              <a:rPr lang="en-US" sz="1800" dirty="0">
                <a:effectLst/>
                <a:latin typeface="Oswald" panose="00000500000000000000" pitchFamily="2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Arial" panose="020B0604020202020204" pitchFamily="34" charset="0"/>
              </a:rPr>
              <a:t>mỗi</a:t>
            </a:r>
            <a:r>
              <a:rPr lang="en-US" sz="1800" dirty="0">
                <a:effectLst/>
                <a:latin typeface="Oswald" panose="00000500000000000000" pitchFamily="2" charset="0"/>
                <a:ea typeface="Arial" panose="020B0604020202020204" pitchFamily="34" charset="0"/>
              </a:rPr>
              <a:t> port </a:t>
            </a:r>
            <a:r>
              <a:rPr lang="en-US" sz="1800" dirty="0" err="1">
                <a:effectLst/>
                <a:latin typeface="Oswald" panose="00000500000000000000" pitchFamily="2" charset="0"/>
                <a:ea typeface="Arial" panose="020B0604020202020204" pitchFamily="34" charset="0"/>
              </a:rPr>
              <a:t>lại</a:t>
            </a:r>
            <a:r>
              <a:rPr lang="en-US" sz="1800" dirty="0">
                <a:effectLst/>
                <a:latin typeface="Oswald" panose="00000500000000000000" pitchFamily="2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Arial" panose="020B0604020202020204" pitchFamily="34" charset="0"/>
              </a:rPr>
              <a:t>có</a:t>
            </a:r>
            <a:r>
              <a:rPr lang="en-US" sz="1800" dirty="0">
                <a:effectLst/>
                <a:latin typeface="Oswald" panose="00000500000000000000" pitchFamily="2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Arial" panose="020B0604020202020204" pitchFamily="34" charset="0"/>
              </a:rPr>
              <a:t>một</a:t>
            </a:r>
            <a:r>
              <a:rPr lang="en-US" sz="1800" dirty="0">
                <a:effectLst/>
                <a:latin typeface="Oswald" panose="00000500000000000000" pitchFamily="2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Arial" panose="020B0604020202020204" pitchFamily="34" charset="0"/>
              </a:rPr>
              <a:t>số</a:t>
            </a:r>
            <a:r>
              <a:rPr lang="en-US" sz="1800" dirty="0">
                <a:effectLst/>
                <a:latin typeface="Oswald" panose="00000500000000000000" pitchFamily="2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Arial" panose="020B0604020202020204" pitchFamily="34" charset="0"/>
              </a:rPr>
              <a:t>lượng</a:t>
            </a:r>
            <a:r>
              <a:rPr lang="en-US" sz="1800" dirty="0">
                <a:effectLst/>
                <a:latin typeface="Oswald" panose="00000500000000000000" pitchFamily="2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Arial" panose="020B0604020202020204" pitchFamily="34" charset="0"/>
              </a:rPr>
              <a:t>chân</a:t>
            </a:r>
            <a:r>
              <a:rPr lang="en-US" sz="1800" dirty="0">
                <a:effectLst/>
                <a:latin typeface="Oswald" panose="00000500000000000000" pitchFamily="2" charset="0"/>
                <a:ea typeface="Arial" panose="020B0604020202020204" pitchFamily="34" charset="0"/>
              </a:rPr>
              <a:t> ( pin )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và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cách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gọi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phụ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thuộc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vào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nhà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sản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xuất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(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ví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dụ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VĐK X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có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Port A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mà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lại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không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có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Port D).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Mỗi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Port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thường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có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16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chân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pin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đánh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số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từ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0 -&gt; 15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tương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ứng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với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mỗi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chân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là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1 bit </a:t>
            </a:r>
            <a:r>
              <a:rPr lang="vi-VN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để biểu diễn trạng thái</a:t>
            </a:r>
            <a:endParaRPr lang="en-US" sz="1800" dirty="0">
              <a:effectLst/>
              <a:latin typeface="Oswald" panose="00000500000000000000" pitchFamily="2" charset="0"/>
              <a:ea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Mỗi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chân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có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1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chức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năng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khác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nhau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như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analog input, external interrupt.. hay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đơn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thuần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chỉ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là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xuất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tín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hiệu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on/off ở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mức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0,1.</a:t>
            </a:r>
            <a:endParaRPr dirty="0">
              <a:latin typeface="Oswald" panose="00000500000000000000" pitchFamily="2" charset="0"/>
            </a:endParaRPr>
          </a:p>
        </p:txBody>
      </p:sp>
      <p:cxnSp>
        <p:nvCxnSpPr>
          <p:cNvPr id="667" name="Google Shape;667;p36"/>
          <p:cNvCxnSpPr/>
          <p:nvPr/>
        </p:nvCxnSpPr>
        <p:spPr>
          <a:xfrm>
            <a:off x="2938240" y="1755778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698" name="Google Shape;698;p36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36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36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36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2" descr="LED 5mm Green at Rs 5/piece | Green Light Emitting Diode in Mumbai | ID:  15350831433">
            <a:extLst>
              <a:ext uri="{FF2B5EF4-FFF2-40B4-BE49-F238E27FC236}">
                <a16:creationId xmlns:a16="http://schemas.microsoft.com/office/drawing/2014/main" id="{0D426E5B-D623-DDCB-A045-ED12CF975C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78" b="89778" l="3111" r="89778">
                        <a14:foregroundMark x1="36000" y1="53333" x2="3111" y2="85333"/>
                        <a14:foregroundMark x1="54222" y1="53333" x2="47556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8752" y="-1503315"/>
            <a:ext cx="975995" cy="975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6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6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44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121" name="Google Shape;1121;p44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122" name="Google Shape;1122;p44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3" name="Google Shape;1123;p44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4" name="Google Shape;1124;p44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25" name="Google Shape;1125;p44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1126" name="Google Shape;1126;p44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7" name="Google Shape;1127;p44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128" name="Google Shape;1128;p44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9" name="Google Shape;1129;p44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130" name="Google Shape;1130;p44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1" name="Google Shape;1131;p44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132" name="Google Shape;1132;p44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133" name="Google Shape;1133;p44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44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35" name="Google Shape;1135;p44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36" name="Google Shape;1136;p44"/>
          <p:cNvSpPr txBox="1">
            <a:spLocks noGrp="1"/>
          </p:cNvSpPr>
          <p:nvPr>
            <p:ph type="title"/>
          </p:nvPr>
        </p:nvSpPr>
        <p:spPr>
          <a:xfrm>
            <a:off x="667626" y="1434852"/>
            <a:ext cx="2056508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</a:t>
            </a:r>
            <a:r>
              <a:rPr lang="vi-VN" dirty="0"/>
              <a:t>Input pull-up</a:t>
            </a:r>
            <a:endParaRPr dirty="0"/>
          </a:p>
        </p:txBody>
      </p:sp>
      <p:sp>
        <p:nvSpPr>
          <p:cNvPr id="1137" name="Google Shape;1137;p44"/>
          <p:cNvSpPr txBox="1">
            <a:spLocks noGrp="1"/>
          </p:cNvSpPr>
          <p:nvPr>
            <p:ph type="subTitle" idx="1"/>
          </p:nvPr>
        </p:nvSpPr>
        <p:spPr>
          <a:xfrm>
            <a:off x="879614" y="1989564"/>
            <a:ext cx="1396308" cy="11141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Cấu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hình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 Pin I/O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là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ngõ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vào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có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trở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kéo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lên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nguồn</a:t>
            </a:r>
            <a:endParaRPr lang="en-US" sz="1800" dirty="0">
              <a:solidFill>
                <a:schemeClr val="accent3">
                  <a:lumMod val="75000"/>
                </a:schemeClr>
              </a:solidFill>
              <a:latin typeface="Oswald" panose="00000500000000000000" pitchFamily="2" charset="0"/>
            </a:endParaRPr>
          </a:p>
        </p:txBody>
      </p:sp>
      <p:sp>
        <p:nvSpPr>
          <p:cNvPr id="1138" name="Google Shape;1138;p44"/>
          <p:cNvSpPr txBox="1">
            <a:spLocks noGrp="1"/>
          </p:cNvSpPr>
          <p:nvPr>
            <p:ph type="title" idx="2"/>
          </p:nvPr>
        </p:nvSpPr>
        <p:spPr>
          <a:xfrm>
            <a:off x="2548083" y="1422662"/>
            <a:ext cx="2326176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</a:t>
            </a:r>
            <a:r>
              <a:rPr lang="en-US" b="1" dirty="0">
                <a:solidFill>
                  <a:schemeClr val="bg1"/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Input pull-down</a:t>
            </a:r>
            <a:endParaRPr dirty="0">
              <a:solidFill>
                <a:schemeClr val="bg1"/>
              </a:solidFill>
              <a:latin typeface="Oswald" panose="00000500000000000000" pitchFamily="2" charset="0"/>
            </a:endParaRPr>
          </a:p>
        </p:txBody>
      </p:sp>
      <p:sp>
        <p:nvSpPr>
          <p:cNvPr id="1139" name="Google Shape;1139;p44"/>
          <p:cNvSpPr txBox="1">
            <a:spLocks noGrp="1"/>
          </p:cNvSpPr>
          <p:nvPr>
            <p:ph type="subTitle" idx="3"/>
          </p:nvPr>
        </p:nvSpPr>
        <p:spPr>
          <a:xfrm>
            <a:off x="2867010" y="2046853"/>
            <a:ext cx="1518323" cy="11020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C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ấu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hình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chân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I/O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là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ngõ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vào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có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trở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kéo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xuống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GND</a:t>
            </a:r>
            <a:endParaRPr sz="1800" dirty="0">
              <a:solidFill>
                <a:schemeClr val="accent3">
                  <a:lumMod val="75000"/>
                </a:schemeClr>
              </a:solidFill>
              <a:latin typeface="Oswald" panose="00000500000000000000" pitchFamily="2" charset="0"/>
            </a:endParaRPr>
          </a:p>
        </p:txBody>
      </p:sp>
      <p:sp>
        <p:nvSpPr>
          <p:cNvPr id="1144" name="Google Shape;1144;p44"/>
          <p:cNvSpPr txBox="1">
            <a:spLocks noGrp="1"/>
          </p:cNvSpPr>
          <p:nvPr>
            <p:ph type="title" idx="8"/>
          </p:nvPr>
        </p:nvSpPr>
        <p:spPr>
          <a:xfrm>
            <a:off x="4896032" y="1421520"/>
            <a:ext cx="207911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</a:t>
            </a:r>
            <a:r>
              <a:rPr lang="en-US" b="1" dirty="0">
                <a:solidFill>
                  <a:schemeClr val="bg1"/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Input floating</a:t>
            </a:r>
            <a:endParaRPr dirty="0">
              <a:solidFill>
                <a:schemeClr val="bg1"/>
              </a:solidFill>
              <a:latin typeface="Oswald" panose="00000500000000000000" pitchFamily="2" charset="0"/>
            </a:endParaRPr>
          </a:p>
        </p:txBody>
      </p:sp>
      <p:sp>
        <p:nvSpPr>
          <p:cNvPr id="1145" name="Google Shape;1145;p44"/>
          <p:cNvSpPr txBox="1">
            <a:spLocks noGrp="1"/>
          </p:cNvSpPr>
          <p:nvPr>
            <p:ph type="subTitle" idx="9"/>
          </p:nvPr>
        </p:nvSpPr>
        <p:spPr>
          <a:xfrm>
            <a:off x="5084561" y="1989564"/>
            <a:ext cx="1567190" cy="197847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Cấu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hình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Pin I/O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thả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nổi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không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có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trở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kéo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.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Sử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dụng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khi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muốn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dùng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điện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trở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kéo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ở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ngoài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mạch</a:t>
            </a:r>
            <a:endParaRPr lang="en-US" sz="1800" dirty="0">
              <a:solidFill>
                <a:schemeClr val="accent3">
                  <a:lumMod val="75000"/>
                </a:schemeClr>
              </a:solidFill>
              <a:latin typeface="Oswald" panose="00000500000000000000" pitchFamily="2" charset="0"/>
            </a:endParaRPr>
          </a:p>
        </p:txBody>
      </p:sp>
      <p:sp>
        <p:nvSpPr>
          <p:cNvPr id="1148" name="Google Shape;1148;p44"/>
          <p:cNvSpPr txBox="1">
            <a:spLocks noGrp="1"/>
          </p:cNvSpPr>
          <p:nvPr>
            <p:ph type="title" idx="15"/>
          </p:nvPr>
        </p:nvSpPr>
        <p:spPr>
          <a:xfrm>
            <a:off x="684838" y="52723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" panose="00000500000000000000" pitchFamily="2" charset="0"/>
              </a:rPr>
              <a:t>/</a:t>
            </a:r>
            <a:r>
              <a:rPr lang="en-US" sz="2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Các</a:t>
            </a:r>
            <a:r>
              <a:rPr lang="en-US" sz="2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mode </a:t>
            </a:r>
            <a:r>
              <a:rPr lang="en-US" sz="2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của</a:t>
            </a:r>
            <a:r>
              <a:rPr lang="en-US" sz="2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GPIO STM32</a:t>
            </a:r>
            <a:endParaRPr sz="2800" dirty="0">
              <a:latin typeface="Oswald" panose="00000500000000000000" pitchFamily="2" charset="0"/>
            </a:endParaRPr>
          </a:p>
        </p:txBody>
      </p:sp>
      <p:sp>
        <p:nvSpPr>
          <p:cNvPr id="1149" name="Google Shape;1149;p44"/>
          <p:cNvSpPr/>
          <p:nvPr/>
        </p:nvSpPr>
        <p:spPr>
          <a:xfrm>
            <a:off x="803292" y="2034763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1" name="Google Shape;1151;p44"/>
          <p:cNvSpPr/>
          <p:nvPr/>
        </p:nvSpPr>
        <p:spPr>
          <a:xfrm>
            <a:off x="2741475" y="1978133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3" name="Google Shape;1153;p44"/>
          <p:cNvSpPr/>
          <p:nvPr/>
        </p:nvSpPr>
        <p:spPr>
          <a:xfrm>
            <a:off x="5005197" y="1989564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5" name="Google Shape;1155;p44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44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44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8" name="Google Shape;1158;p44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9" name="Google Shape;1159;p44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1160" name="Google Shape;1160;p44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4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4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153;p44">
            <a:extLst>
              <a:ext uri="{FF2B5EF4-FFF2-40B4-BE49-F238E27FC236}">
                <a16:creationId xmlns:a16="http://schemas.microsoft.com/office/drawing/2014/main" id="{D80FDCE6-6959-C0CA-0699-6E78D622A7B3}"/>
              </a:ext>
            </a:extLst>
          </p:cNvPr>
          <p:cNvSpPr/>
          <p:nvPr/>
        </p:nvSpPr>
        <p:spPr>
          <a:xfrm>
            <a:off x="7022354" y="1995031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Google Shape;1144;p44">
            <a:extLst>
              <a:ext uri="{FF2B5EF4-FFF2-40B4-BE49-F238E27FC236}">
                <a16:creationId xmlns:a16="http://schemas.microsoft.com/office/drawing/2014/main" id="{F2DE01F4-1F8F-6F6E-C003-722A907B2E15}"/>
              </a:ext>
            </a:extLst>
          </p:cNvPr>
          <p:cNvSpPr txBox="1">
            <a:spLocks/>
          </p:cNvSpPr>
          <p:nvPr/>
        </p:nvSpPr>
        <p:spPr>
          <a:xfrm>
            <a:off x="6904049" y="1426199"/>
            <a:ext cx="18303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0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vi-VN" dirty="0"/>
              <a:t>/</a:t>
            </a:r>
            <a:r>
              <a:rPr lang="en-US" b="1" dirty="0"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Analog</a:t>
            </a:r>
            <a:endParaRPr lang="vi-VN" dirty="0">
              <a:latin typeface="Oswald" panose="00000500000000000000" pitchFamily="2" charset="0"/>
            </a:endParaRPr>
          </a:p>
        </p:txBody>
      </p:sp>
      <p:sp>
        <p:nvSpPr>
          <p:cNvPr id="9" name="Google Shape;1145;p44">
            <a:extLst>
              <a:ext uri="{FF2B5EF4-FFF2-40B4-BE49-F238E27FC236}">
                <a16:creationId xmlns:a16="http://schemas.microsoft.com/office/drawing/2014/main" id="{4CB42E4B-2051-3E56-DA9B-0CB21C08833C}"/>
              </a:ext>
            </a:extLst>
          </p:cNvPr>
          <p:cNvSpPr txBox="1">
            <a:spLocks/>
          </p:cNvSpPr>
          <p:nvPr/>
        </p:nvSpPr>
        <p:spPr>
          <a:xfrm>
            <a:off x="7106080" y="1989804"/>
            <a:ext cx="1372572" cy="1727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Cấu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hình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chân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là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Analog,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dùng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cho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các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mode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có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sử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dụng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ADC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hoặc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DAC</a:t>
            </a:r>
            <a:endParaRPr lang="en-US" sz="1800" dirty="0">
              <a:solidFill>
                <a:schemeClr val="accent3">
                  <a:lumMod val="75000"/>
                </a:schemeClr>
              </a:solidFill>
              <a:latin typeface="Oswald" panose="00000500000000000000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1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6" grpId="0"/>
      <p:bldP spid="1137" grpId="0" build="p"/>
      <p:bldP spid="1138" grpId="0"/>
      <p:bldP spid="1139" grpId="0" build="p"/>
      <p:bldP spid="1144" grpId="0"/>
      <p:bldP spid="1145" grpId="0" build="p"/>
      <p:bldP spid="1148" grpId="0"/>
      <p:bldP spid="6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44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121" name="Google Shape;1121;p44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122" name="Google Shape;1122;p44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3" name="Google Shape;1123;p44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4" name="Google Shape;1124;p44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25" name="Google Shape;1125;p44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1126" name="Google Shape;1126;p44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7" name="Google Shape;1127;p44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128" name="Google Shape;1128;p44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9" name="Google Shape;1129;p44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130" name="Google Shape;1130;p44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1" name="Google Shape;1131;p44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132" name="Google Shape;1132;p44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133" name="Google Shape;1133;p44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44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35" name="Google Shape;1135;p44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819199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40" name="Google Shape;1140;p44"/>
          <p:cNvSpPr txBox="1">
            <a:spLocks noGrp="1"/>
          </p:cNvSpPr>
          <p:nvPr>
            <p:ph type="title" idx="4"/>
          </p:nvPr>
        </p:nvSpPr>
        <p:spPr>
          <a:xfrm>
            <a:off x="796200" y="1228718"/>
            <a:ext cx="2776715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Oswald" panose="00000500000000000000" pitchFamily="2" charset="0"/>
              </a:rPr>
              <a:t>/</a:t>
            </a:r>
            <a:r>
              <a:rPr lang="en-US" sz="2400" b="1" dirty="0"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Output push-pull</a:t>
            </a:r>
            <a:endParaRPr sz="2400" dirty="0">
              <a:latin typeface="Oswald" panose="00000500000000000000" pitchFamily="2" charset="0"/>
            </a:endParaRPr>
          </a:p>
        </p:txBody>
      </p:sp>
      <p:sp>
        <p:nvSpPr>
          <p:cNvPr id="1141" name="Google Shape;1141;p44"/>
          <p:cNvSpPr txBox="1">
            <a:spLocks noGrp="1"/>
          </p:cNvSpPr>
          <p:nvPr>
            <p:ph type="subTitle" idx="5"/>
          </p:nvPr>
        </p:nvSpPr>
        <p:spPr>
          <a:xfrm>
            <a:off x="992254" y="1760161"/>
            <a:ext cx="7255943" cy="11051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fontAlgn="base">
              <a:spcAft>
                <a:spcPts val="2250"/>
              </a:spcAft>
            </a:pPr>
            <a:r>
              <a:rPr lang="vi-VN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Arial" panose="020B0604020202020204" pitchFamily="34" charset="0"/>
                <a:cs typeface="Times New Roman" panose="02020603050405020304" pitchFamily="18" charset="0"/>
              </a:rPr>
              <a:t>Cấu hình chân I/O là ngõ ra, khi output control bằng 0 thì N-MOS dẫn, chân I/O nối với Vss → xuất ra mức 0. Khi Output Control bằng 1 thì P-MOS dẫn, chân I/O nối với Vdd → xuất ra mức 1</a:t>
            </a:r>
          </a:p>
        </p:txBody>
      </p:sp>
      <p:sp>
        <p:nvSpPr>
          <p:cNvPr id="1142" name="Google Shape;1142;p44"/>
          <p:cNvSpPr txBox="1">
            <a:spLocks noGrp="1"/>
          </p:cNvSpPr>
          <p:nvPr>
            <p:ph type="title" idx="6"/>
          </p:nvPr>
        </p:nvSpPr>
        <p:spPr>
          <a:xfrm>
            <a:off x="867601" y="2910329"/>
            <a:ext cx="2790566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/</a:t>
            </a:r>
            <a:r>
              <a:rPr lang="vi-VN" sz="2400" dirty="0"/>
              <a:t>Output open-drain</a:t>
            </a:r>
            <a:endParaRPr sz="2400" dirty="0"/>
          </a:p>
        </p:txBody>
      </p:sp>
      <p:sp>
        <p:nvSpPr>
          <p:cNvPr id="1143" name="Google Shape;1143;p44"/>
          <p:cNvSpPr txBox="1">
            <a:spLocks noGrp="1"/>
          </p:cNvSpPr>
          <p:nvPr>
            <p:ph type="subTitle" idx="7"/>
          </p:nvPr>
        </p:nvSpPr>
        <p:spPr>
          <a:xfrm>
            <a:off x="1014760" y="3361216"/>
            <a:ext cx="6695265" cy="11051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Cấu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hình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chân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I/O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là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ngõ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ra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nếu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Output control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bằng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0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thì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N-MOS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dẫn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,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chân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I/O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nối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với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Vss. Khi Output control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bằng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1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thì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P-MOS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và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N-MOS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đều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không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dẫn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chân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I/O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để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nổi</a:t>
            </a:r>
            <a:endParaRPr sz="1800" dirty="0">
              <a:solidFill>
                <a:schemeClr val="accent3">
                  <a:lumMod val="75000"/>
                </a:schemeClr>
              </a:solidFill>
              <a:latin typeface="Oswald" panose="00000500000000000000" pitchFamily="2" charset="0"/>
            </a:endParaRPr>
          </a:p>
        </p:txBody>
      </p:sp>
      <p:sp>
        <p:nvSpPr>
          <p:cNvPr id="1148" name="Google Shape;1148;p44"/>
          <p:cNvSpPr txBox="1">
            <a:spLocks noGrp="1"/>
          </p:cNvSpPr>
          <p:nvPr>
            <p:ph type="title" idx="15"/>
          </p:nvPr>
        </p:nvSpPr>
        <p:spPr>
          <a:xfrm>
            <a:off x="684838" y="52723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" panose="00000500000000000000" pitchFamily="2" charset="0"/>
              </a:rPr>
              <a:t>/</a:t>
            </a:r>
            <a:r>
              <a:rPr lang="en-US" sz="2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Các</a:t>
            </a:r>
            <a:r>
              <a:rPr lang="en-US" sz="2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mode </a:t>
            </a:r>
            <a:r>
              <a:rPr lang="en-US" sz="2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của</a:t>
            </a:r>
            <a:r>
              <a:rPr lang="en-US" sz="2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GPIO STM32</a:t>
            </a:r>
            <a:endParaRPr sz="2800" dirty="0">
              <a:latin typeface="Oswald" panose="00000500000000000000" pitchFamily="2" charset="0"/>
            </a:endParaRPr>
          </a:p>
        </p:txBody>
      </p:sp>
      <p:sp>
        <p:nvSpPr>
          <p:cNvPr id="1150" name="Google Shape;1150;p44"/>
          <p:cNvSpPr/>
          <p:nvPr/>
        </p:nvSpPr>
        <p:spPr>
          <a:xfrm>
            <a:off x="867601" y="1763770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2" name="Google Shape;1152;p44"/>
          <p:cNvSpPr/>
          <p:nvPr/>
        </p:nvSpPr>
        <p:spPr>
          <a:xfrm>
            <a:off x="890107" y="3523375"/>
            <a:ext cx="102147" cy="146711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5" name="Google Shape;1155;p44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44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44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8" name="Google Shape;1158;p44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9" name="Google Shape;1159;p44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1160" name="Google Shape;1160;p44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4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4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80542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0" grpId="0"/>
      <p:bldP spid="1141" grpId="0" build="p"/>
      <p:bldP spid="1142" grpId="0"/>
      <p:bldP spid="1143" grpId="0" build="p"/>
    </p:bldLst>
  </p:timing>
</p:sld>
</file>

<file path=ppt/theme/theme1.xml><?xml version="1.0" encoding="utf-8"?>
<a:theme xmlns:a="http://schemas.openxmlformats.org/drawingml/2006/main" name="How to Code Workshop by Slidesgo">
  <a:themeElements>
    <a:clrScheme name="Simple Light">
      <a:dk1>
        <a:srgbClr val="1E1E2C"/>
      </a:dk1>
      <a:lt1>
        <a:srgbClr val="FFFFFF"/>
      </a:lt1>
      <a:dk2>
        <a:srgbClr val="E2E2E2"/>
      </a:dk2>
      <a:lt2>
        <a:srgbClr val="FFEA7D"/>
      </a:lt2>
      <a:accent1>
        <a:srgbClr val="E5A083"/>
      </a:accent1>
      <a:accent2>
        <a:srgbClr val="E07A88"/>
      </a:accent2>
      <a:accent3>
        <a:srgbClr val="24BFEB"/>
      </a:accent3>
      <a:accent4>
        <a:srgbClr val="0887F2"/>
      </a:accent4>
      <a:accent5>
        <a:srgbClr val="2B218D"/>
      </a:accent5>
      <a:accent6>
        <a:srgbClr val="7E3BBE"/>
      </a:accent6>
      <a:hlink>
        <a:srgbClr val="E2E2E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</TotalTime>
  <Words>1059</Words>
  <Application>Microsoft Office PowerPoint</Application>
  <PresentationFormat>Trình chiếu Trên màn hình (16:9)</PresentationFormat>
  <Paragraphs>152</Paragraphs>
  <Slides>17</Slides>
  <Notes>17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8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17</vt:i4>
      </vt:variant>
    </vt:vector>
  </HeadingPairs>
  <TitlesOfParts>
    <vt:vector size="26" baseType="lpstr">
      <vt:lpstr>Arial</vt:lpstr>
      <vt:lpstr>Anaheim</vt:lpstr>
      <vt:lpstr>Livvic</vt:lpstr>
      <vt:lpstr>Oswald</vt:lpstr>
      <vt:lpstr>Calibri</vt:lpstr>
      <vt:lpstr>Roboto Condensed Light</vt:lpstr>
      <vt:lpstr>Fira Code Light</vt:lpstr>
      <vt:lpstr>Fira Code</vt:lpstr>
      <vt:lpstr>How to Code Workshop by Slidesgo</vt:lpstr>
      <vt:lpstr>&lt;BÁO CÁO BÀI TẬP LỚN NHÓM 6/&gt;</vt:lpstr>
      <vt:lpstr>/THÀNH VIÊN NHÓM:</vt:lpstr>
      <vt:lpstr>/NỘI DUNG CHÍNH</vt:lpstr>
      <vt:lpstr>GIỚI THIỆU CÁC LINH KIỆN</vt:lpstr>
      <vt:lpstr>GIỚI THIỆU CÁC LINH KIỆN</vt:lpstr>
      <vt:lpstr>GIỚI THIỆU CÁC LINH KIỆN</vt:lpstr>
      <vt:lpstr>/STM32F103C8</vt:lpstr>
      <vt:lpstr>/Input pull-up</vt:lpstr>
      <vt:lpstr>/Output push-pull</vt:lpstr>
      <vt:lpstr>/Alternate function push-pull</vt:lpstr>
      <vt:lpstr>Bản trình bày PowerPoint</vt:lpstr>
      <vt:lpstr>Ý nghĩa các chân STM32F103C8</vt:lpstr>
      <vt:lpstr>Bản trình bày PowerPoint</vt:lpstr>
      <vt:lpstr>/02. NGUYÊN LÝ HOẠT ĐỘNG</vt:lpstr>
      <vt:lpstr>/Mô phỏng và tiến hành lắp ráp</vt:lpstr>
      <vt:lpstr>Hình ảnh mô phỏng mạch trên Proteus</vt:lpstr>
      <vt:lpstr>/Mô phỏng trên mạch thật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/BÁO CÁO BÀI TẬP LỚN NHÓM 6</dc:title>
  <cp:lastModifiedBy>Tuân Plus</cp:lastModifiedBy>
  <cp:revision>19</cp:revision>
  <dcterms:modified xsi:type="dcterms:W3CDTF">2022-11-16T03:34:23Z</dcterms:modified>
</cp:coreProperties>
</file>